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3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305" r:id="rId29"/>
    <p:sldId id="286" r:id="rId30"/>
    <p:sldId id="288" r:id="rId31"/>
    <p:sldId id="291" r:id="rId32"/>
    <p:sldId id="292" r:id="rId33"/>
    <p:sldId id="289" r:id="rId34"/>
    <p:sldId id="296" r:id="rId35"/>
    <p:sldId id="295" r:id="rId36"/>
    <p:sldId id="294" r:id="rId37"/>
    <p:sldId id="298" r:id="rId38"/>
    <p:sldId id="297" r:id="rId39"/>
    <p:sldId id="299" r:id="rId40"/>
    <p:sldId id="300" r:id="rId41"/>
    <p:sldId id="301" r:id="rId42"/>
    <p:sldId id="302" r:id="rId43"/>
    <p:sldId id="303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A14F23"/>
    <a:srgbClr val="ED0089"/>
    <a:srgbClr val="82B6A0"/>
    <a:srgbClr val="CCDD6C"/>
    <a:srgbClr val="43BD7D"/>
    <a:srgbClr val="007338"/>
    <a:srgbClr val="CFDC27"/>
    <a:srgbClr val="FED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86796-F9E6-47DF-B068-88845D2E85E2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1FCDF-F7E5-4C80-A660-9521BC4A0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4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03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71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64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43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77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85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02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67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05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25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66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89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13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99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71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206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321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636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313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781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665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17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748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053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107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729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766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926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26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07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83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06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4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55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7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7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59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1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0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16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7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5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9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2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5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0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14B48-B84B-42A7-90FA-5B7FF663CF18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584" y="0"/>
            <a:ext cx="2214306" cy="222960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681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12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audio" Target="../media/audio4.wav"/><Relationship Id="rId11" Type="http://schemas.openxmlformats.org/officeDocument/2006/relationships/image" Target="../media/image3.png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6.xml"/><Relationship Id="rId9" Type="http://schemas.microsoft.com/office/2007/relationships/hdphoto" Target="../media/hdphoto4.wdp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microsoft.com/office/2007/relationships/hdphoto" Target="../media/hdphoto5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4.wav"/><Relationship Id="rId7" Type="http://schemas.microsoft.com/office/2007/relationships/hdphoto" Target="../media/hdphoto5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jpe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4.wav"/><Relationship Id="rId7" Type="http://schemas.microsoft.com/office/2007/relationships/hdphoto" Target="../media/hdphoto5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jpe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audio" Target="../media/audio4.wav"/><Relationship Id="rId11" Type="http://schemas.microsoft.com/office/2007/relationships/hdphoto" Target="../media/hdphoto1.wdp"/><Relationship Id="rId5" Type="http://schemas.openxmlformats.org/officeDocument/2006/relationships/audio" Target="../media/audio3.wav"/><Relationship Id="rId15" Type="http://schemas.openxmlformats.org/officeDocument/2006/relationships/image" Target="../media/image20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1.xml"/><Relationship Id="rId9" Type="http://schemas.microsoft.com/office/2007/relationships/hdphoto" Target="../media/hdphoto4.wdp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12" Type="http://schemas.openxmlformats.org/officeDocument/2006/relationships/image" Target="../media/image16.png"/><Relationship Id="rId17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audio" Target="../media/audio4.wav"/><Relationship Id="rId11" Type="http://schemas.microsoft.com/office/2007/relationships/hdphoto" Target="../media/hdphoto1.wdp"/><Relationship Id="rId5" Type="http://schemas.openxmlformats.org/officeDocument/2006/relationships/audio" Target="../media/audio3.wav"/><Relationship Id="rId15" Type="http://schemas.openxmlformats.org/officeDocument/2006/relationships/image" Target="../media/image20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9" Type="http://schemas.microsoft.com/office/2007/relationships/hdphoto" Target="../media/hdphoto4.wdp"/><Relationship Id="rId1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12" Type="http://schemas.microsoft.com/office/2007/relationships/hdphoto" Target="../media/hdphoto6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25.png"/><Relationship Id="rId5" Type="http://schemas.openxmlformats.org/officeDocument/2006/relationships/image" Target="../media/image9.jpeg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24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4.wav"/><Relationship Id="rId11" Type="http://schemas.openxmlformats.org/officeDocument/2006/relationships/image" Target="../media/image31.png"/><Relationship Id="rId5" Type="http://schemas.openxmlformats.org/officeDocument/2006/relationships/audio" Target="../media/audio3.wav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29.xml"/><Relationship Id="rId9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29.gif"/><Relationship Id="rId5" Type="http://schemas.openxmlformats.org/officeDocument/2006/relationships/audio" Target="../media/audio5.wav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32.xml"/><Relationship Id="rId9" Type="http://schemas.microsoft.com/office/2007/relationships/hdphoto" Target="../media/hdphoto5.wdp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12" Type="http://schemas.microsoft.com/office/2007/relationships/hdphoto" Target="../media/hdphoto5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17.png"/><Relationship Id="rId5" Type="http://schemas.openxmlformats.org/officeDocument/2006/relationships/audio" Target="../media/audio5.wav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33.xml"/><Relationship Id="rId9" Type="http://schemas.openxmlformats.org/officeDocument/2006/relationships/image" Target="../media/image2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34.xml"/><Relationship Id="rId9" Type="http://schemas.openxmlformats.org/officeDocument/2006/relationships/image" Target="../media/image29.gif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3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11" Type="http://schemas.openxmlformats.org/officeDocument/2006/relationships/image" Target="../media/image19.png"/><Relationship Id="rId5" Type="http://schemas.openxmlformats.org/officeDocument/2006/relationships/audio" Target="../media/audio1.wav"/><Relationship Id="rId10" Type="http://schemas.microsoft.com/office/2007/relationships/hdphoto" Target="../media/hdphoto5.wdp"/><Relationship Id="rId4" Type="http://schemas.openxmlformats.org/officeDocument/2006/relationships/notesSlide" Target="../notesSlides/notesSlide35.xml"/><Relationship Id="rId9" Type="http://schemas.openxmlformats.org/officeDocument/2006/relationships/image" Target="../media/image18.png"/><Relationship Id="rId14" Type="http://schemas.openxmlformats.org/officeDocument/2006/relationships/image" Target="../media/image29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34.jpeg"/><Relationship Id="rId4" Type="http://schemas.openxmlformats.org/officeDocument/2006/relationships/audio" Target="../media/audio2.wav"/><Relationship Id="rId9" Type="http://schemas.openxmlformats.org/officeDocument/2006/relationships/image" Target="../media/image2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" r="696"/>
          <a:stretch/>
        </p:blipFill>
        <p:spPr>
          <a:xfrm>
            <a:off x="0" y="0"/>
            <a:ext cx="12223376" cy="6858000"/>
          </a:xfrm>
          <a:prstGeom prst="rect">
            <a:avLst/>
          </a:prstGeom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1753117" y="2604219"/>
            <a:ext cx="9141121" cy="2317395"/>
          </a:xfrm>
          <a:custGeom>
            <a:avLst/>
            <a:gdLst>
              <a:gd name="connsiteX0" fmla="*/ 0 w 9141121"/>
              <a:gd name="connsiteY0" fmla="*/ 1158698 h 2317395"/>
              <a:gd name="connsiteX1" fmla="*/ 1158698 w 9141121"/>
              <a:gd name="connsiteY1" fmla="*/ 0 h 2317395"/>
              <a:gd name="connsiteX2" fmla="*/ 1590867 w 9141121"/>
              <a:gd name="connsiteY2" fmla="*/ 0 h 2317395"/>
              <a:gd name="connsiteX3" fmla="*/ 2227748 w 9141121"/>
              <a:gd name="connsiteY3" fmla="*/ 0 h 2317395"/>
              <a:gd name="connsiteX4" fmla="*/ 2932867 w 9141121"/>
              <a:gd name="connsiteY4" fmla="*/ 0 h 2317395"/>
              <a:gd name="connsiteX5" fmla="*/ 3569748 w 9141121"/>
              <a:gd name="connsiteY5" fmla="*/ 0 h 2317395"/>
              <a:gd name="connsiteX6" fmla="*/ 4138392 w 9141121"/>
              <a:gd name="connsiteY6" fmla="*/ 0 h 2317395"/>
              <a:gd name="connsiteX7" fmla="*/ 4570561 w 9141121"/>
              <a:gd name="connsiteY7" fmla="*/ 0 h 2317395"/>
              <a:gd name="connsiteX8" fmla="*/ 5002730 w 9141121"/>
              <a:gd name="connsiteY8" fmla="*/ 0 h 2317395"/>
              <a:gd name="connsiteX9" fmla="*/ 5571374 w 9141121"/>
              <a:gd name="connsiteY9" fmla="*/ 0 h 2317395"/>
              <a:gd name="connsiteX10" fmla="*/ 5935306 w 9141121"/>
              <a:gd name="connsiteY10" fmla="*/ 0 h 2317395"/>
              <a:gd name="connsiteX11" fmla="*/ 6435713 w 9141121"/>
              <a:gd name="connsiteY11" fmla="*/ 0 h 2317395"/>
              <a:gd name="connsiteX12" fmla="*/ 7004357 w 9141121"/>
              <a:gd name="connsiteY12" fmla="*/ 0 h 2317395"/>
              <a:gd name="connsiteX13" fmla="*/ 7982424 w 9141121"/>
              <a:gd name="connsiteY13" fmla="*/ 0 h 2317395"/>
              <a:gd name="connsiteX14" fmla="*/ 9141122 w 9141121"/>
              <a:gd name="connsiteY14" fmla="*/ 1158698 h 2317395"/>
              <a:gd name="connsiteX15" fmla="*/ 9141121 w 9141121"/>
              <a:gd name="connsiteY15" fmla="*/ 1158698 h 2317395"/>
              <a:gd name="connsiteX16" fmla="*/ 7982423 w 9141121"/>
              <a:gd name="connsiteY16" fmla="*/ 2317396 h 2317395"/>
              <a:gd name="connsiteX17" fmla="*/ 7550254 w 9141121"/>
              <a:gd name="connsiteY17" fmla="*/ 2317396 h 2317395"/>
              <a:gd name="connsiteX18" fmla="*/ 6845136 w 9141121"/>
              <a:gd name="connsiteY18" fmla="*/ 2317396 h 2317395"/>
              <a:gd name="connsiteX19" fmla="*/ 6412966 w 9141121"/>
              <a:gd name="connsiteY19" fmla="*/ 2317396 h 2317395"/>
              <a:gd name="connsiteX20" fmla="*/ 6049034 w 9141121"/>
              <a:gd name="connsiteY20" fmla="*/ 2317396 h 2317395"/>
              <a:gd name="connsiteX21" fmla="*/ 5616865 w 9141121"/>
              <a:gd name="connsiteY21" fmla="*/ 2317396 h 2317395"/>
              <a:gd name="connsiteX22" fmla="*/ 5048221 w 9141121"/>
              <a:gd name="connsiteY22" fmla="*/ 2317396 h 2317395"/>
              <a:gd name="connsiteX23" fmla="*/ 4616052 w 9141121"/>
              <a:gd name="connsiteY23" fmla="*/ 2317396 h 2317395"/>
              <a:gd name="connsiteX24" fmla="*/ 4047408 w 9141121"/>
              <a:gd name="connsiteY24" fmla="*/ 2317395 h 2317395"/>
              <a:gd name="connsiteX25" fmla="*/ 3478765 w 9141121"/>
              <a:gd name="connsiteY25" fmla="*/ 2317395 h 2317395"/>
              <a:gd name="connsiteX26" fmla="*/ 2773646 w 9141121"/>
              <a:gd name="connsiteY26" fmla="*/ 2317395 h 2317395"/>
              <a:gd name="connsiteX27" fmla="*/ 2068528 w 9141121"/>
              <a:gd name="connsiteY27" fmla="*/ 2317395 h 2317395"/>
              <a:gd name="connsiteX28" fmla="*/ 1158698 w 9141121"/>
              <a:gd name="connsiteY28" fmla="*/ 2317395 h 2317395"/>
              <a:gd name="connsiteX29" fmla="*/ 0 w 9141121"/>
              <a:gd name="connsiteY29" fmla="*/ 1158697 h 2317395"/>
              <a:gd name="connsiteX30" fmla="*/ 0 w 9141121"/>
              <a:gd name="connsiteY30" fmla="*/ 1158698 h 23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141121" h="2317395" fill="none" extrusionOk="0">
                <a:moveTo>
                  <a:pt x="0" y="1158698"/>
                </a:moveTo>
                <a:cubicBezTo>
                  <a:pt x="-21501" y="532851"/>
                  <a:pt x="515125" y="58172"/>
                  <a:pt x="1158698" y="0"/>
                </a:cubicBezTo>
                <a:cubicBezTo>
                  <a:pt x="1248976" y="-21604"/>
                  <a:pt x="1397099" y="30996"/>
                  <a:pt x="1590867" y="0"/>
                </a:cubicBezTo>
                <a:cubicBezTo>
                  <a:pt x="1784635" y="-30996"/>
                  <a:pt x="2027105" y="34867"/>
                  <a:pt x="2227748" y="0"/>
                </a:cubicBezTo>
                <a:cubicBezTo>
                  <a:pt x="2428391" y="-34867"/>
                  <a:pt x="2642448" y="6657"/>
                  <a:pt x="2932867" y="0"/>
                </a:cubicBezTo>
                <a:cubicBezTo>
                  <a:pt x="3223286" y="-6657"/>
                  <a:pt x="3350361" y="34222"/>
                  <a:pt x="3569748" y="0"/>
                </a:cubicBezTo>
                <a:cubicBezTo>
                  <a:pt x="3789135" y="-34222"/>
                  <a:pt x="3856181" y="33701"/>
                  <a:pt x="4138392" y="0"/>
                </a:cubicBezTo>
                <a:cubicBezTo>
                  <a:pt x="4420603" y="-33701"/>
                  <a:pt x="4441422" y="31066"/>
                  <a:pt x="4570561" y="0"/>
                </a:cubicBezTo>
                <a:cubicBezTo>
                  <a:pt x="4699700" y="-31066"/>
                  <a:pt x="4856579" y="9970"/>
                  <a:pt x="5002730" y="0"/>
                </a:cubicBezTo>
                <a:cubicBezTo>
                  <a:pt x="5148881" y="-9970"/>
                  <a:pt x="5374980" y="18926"/>
                  <a:pt x="5571374" y="0"/>
                </a:cubicBezTo>
                <a:cubicBezTo>
                  <a:pt x="5767768" y="-18926"/>
                  <a:pt x="5856609" y="17052"/>
                  <a:pt x="5935306" y="0"/>
                </a:cubicBezTo>
                <a:cubicBezTo>
                  <a:pt x="6014003" y="-17052"/>
                  <a:pt x="6186844" y="6463"/>
                  <a:pt x="6435713" y="0"/>
                </a:cubicBezTo>
                <a:cubicBezTo>
                  <a:pt x="6684582" y="-6463"/>
                  <a:pt x="6768576" y="55808"/>
                  <a:pt x="7004357" y="0"/>
                </a:cubicBezTo>
                <a:cubicBezTo>
                  <a:pt x="7240138" y="-55808"/>
                  <a:pt x="7750707" y="17765"/>
                  <a:pt x="7982424" y="0"/>
                </a:cubicBezTo>
                <a:cubicBezTo>
                  <a:pt x="8561730" y="56554"/>
                  <a:pt x="9220351" y="577497"/>
                  <a:pt x="9141122" y="1158698"/>
                </a:cubicBezTo>
                <a:lnTo>
                  <a:pt x="9141121" y="1158698"/>
                </a:lnTo>
                <a:cubicBezTo>
                  <a:pt x="9016913" y="1779689"/>
                  <a:pt x="8700963" y="2249858"/>
                  <a:pt x="7982423" y="2317396"/>
                </a:cubicBezTo>
                <a:cubicBezTo>
                  <a:pt x="7833969" y="2363908"/>
                  <a:pt x="7763134" y="2301539"/>
                  <a:pt x="7550254" y="2317396"/>
                </a:cubicBezTo>
                <a:cubicBezTo>
                  <a:pt x="7337374" y="2333253"/>
                  <a:pt x="7014217" y="2293911"/>
                  <a:pt x="6845136" y="2317396"/>
                </a:cubicBezTo>
                <a:cubicBezTo>
                  <a:pt x="6676055" y="2340881"/>
                  <a:pt x="6576208" y="2267363"/>
                  <a:pt x="6412966" y="2317396"/>
                </a:cubicBezTo>
                <a:cubicBezTo>
                  <a:pt x="6249724" y="2367429"/>
                  <a:pt x="6176100" y="2279702"/>
                  <a:pt x="6049034" y="2317396"/>
                </a:cubicBezTo>
                <a:cubicBezTo>
                  <a:pt x="5921968" y="2355090"/>
                  <a:pt x="5794273" y="2281051"/>
                  <a:pt x="5616865" y="2317396"/>
                </a:cubicBezTo>
                <a:cubicBezTo>
                  <a:pt x="5439457" y="2353741"/>
                  <a:pt x="5209741" y="2256606"/>
                  <a:pt x="5048221" y="2317396"/>
                </a:cubicBezTo>
                <a:cubicBezTo>
                  <a:pt x="4886701" y="2378186"/>
                  <a:pt x="4809855" y="2287494"/>
                  <a:pt x="4616052" y="2317396"/>
                </a:cubicBezTo>
                <a:cubicBezTo>
                  <a:pt x="4422249" y="2347298"/>
                  <a:pt x="4315020" y="2310071"/>
                  <a:pt x="4047408" y="2317395"/>
                </a:cubicBezTo>
                <a:cubicBezTo>
                  <a:pt x="3779796" y="2324720"/>
                  <a:pt x="3636002" y="2311435"/>
                  <a:pt x="3478765" y="2317395"/>
                </a:cubicBezTo>
                <a:cubicBezTo>
                  <a:pt x="3321528" y="2323355"/>
                  <a:pt x="3113102" y="2270082"/>
                  <a:pt x="2773646" y="2317395"/>
                </a:cubicBezTo>
                <a:cubicBezTo>
                  <a:pt x="2434190" y="2364708"/>
                  <a:pt x="2378574" y="2252525"/>
                  <a:pt x="2068528" y="2317395"/>
                </a:cubicBezTo>
                <a:cubicBezTo>
                  <a:pt x="1758482" y="2382265"/>
                  <a:pt x="1412588" y="2250019"/>
                  <a:pt x="1158698" y="2317395"/>
                </a:cubicBezTo>
                <a:cubicBezTo>
                  <a:pt x="528599" y="2351949"/>
                  <a:pt x="-169827" y="1740542"/>
                  <a:pt x="0" y="1158697"/>
                </a:cubicBezTo>
                <a:lnTo>
                  <a:pt x="0" y="1158698"/>
                </a:lnTo>
                <a:close/>
              </a:path>
              <a:path w="9141121" h="2317395" stroke="0" extrusionOk="0">
                <a:moveTo>
                  <a:pt x="0" y="1158698"/>
                </a:moveTo>
                <a:cubicBezTo>
                  <a:pt x="78051" y="431940"/>
                  <a:pt x="505477" y="-5014"/>
                  <a:pt x="1158698" y="0"/>
                </a:cubicBezTo>
                <a:cubicBezTo>
                  <a:pt x="1310772" y="-12593"/>
                  <a:pt x="1464009" y="38314"/>
                  <a:pt x="1590867" y="0"/>
                </a:cubicBezTo>
                <a:cubicBezTo>
                  <a:pt x="1717725" y="-38314"/>
                  <a:pt x="2022247" y="25766"/>
                  <a:pt x="2159511" y="0"/>
                </a:cubicBezTo>
                <a:cubicBezTo>
                  <a:pt x="2296775" y="-25766"/>
                  <a:pt x="2639095" y="67932"/>
                  <a:pt x="2796392" y="0"/>
                </a:cubicBezTo>
                <a:cubicBezTo>
                  <a:pt x="2953689" y="-67932"/>
                  <a:pt x="3017188" y="4699"/>
                  <a:pt x="3228562" y="0"/>
                </a:cubicBezTo>
                <a:cubicBezTo>
                  <a:pt x="3439936" y="-4699"/>
                  <a:pt x="3540827" y="9318"/>
                  <a:pt x="3660731" y="0"/>
                </a:cubicBezTo>
                <a:cubicBezTo>
                  <a:pt x="3780635" y="-9318"/>
                  <a:pt x="3936093" y="8993"/>
                  <a:pt x="4161137" y="0"/>
                </a:cubicBezTo>
                <a:cubicBezTo>
                  <a:pt x="4386181" y="-8993"/>
                  <a:pt x="4412347" y="21392"/>
                  <a:pt x="4525069" y="0"/>
                </a:cubicBezTo>
                <a:cubicBezTo>
                  <a:pt x="4637791" y="-21392"/>
                  <a:pt x="4952010" y="70651"/>
                  <a:pt x="5230188" y="0"/>
                </a:cubicBezTo>
                <a:cubicBezTo>
                  <a:pt x="5508366" y="-70651"/>
                  <a:pt x="5561080" y="5190"/>
                  <a:pt x="5730594" y="0"/>
                </a:cubicBezTo>
                <a:cubicBezTo>
                  <a:pt x="5900108" y="-5190"/>
                  <a:pt x="6093072" y="47498"/>
                  <a:pt x="6299238" y="0"/>
                </a:cubicBezTo>
                <a:cubicBezTo>
                  <a:pt x="6505404" y="-47498"/>
                  <a:pt x="6518175" y="41981"/>
                  <a:pt x="6663170" y="0"/>
                </a:cubicBezTo>
                <a:cubicBezTo>
                  <a:pt x="6808165" y="-41981"/>
                  <a:pt x="6866655" y="31466"/>
                  <a:pt x="7027102" y="0"/>
                </a:cubicBezTo>
                <a:cubicBezTo>
                  <a:pt x="7187549" y="-31466"/>
                  <a:pt x="7691738" y="24928"/>
                  <a:pt x="7982424" y="0"/>
                </a:cubicBezTo>
                <a:cubicBezTo>
                  <a:pt x="8490649" y="42910"/>
                  <a:pt x="9317587" y="552426"/>
                  <a:pt x="9141122" y="1158698"/>
                </a:cubicBezTo>
                <a:lnTo>
                  <a:pt x="9141121" y="1158698"/>
                </a:lnTo>
                <a:cubicBezTo>
                  <a:pt x="9097281" y="1853569"/>
                  <a:pt x="8456881" y="2332283"/>
                  <a:pt x="7982423" y="2317396"/>
                </a:cubicBezTo>
                <a:cubicBezTo>
                  <a:pt x="7738486" y="2328079"/>
                  <a:pt x="7596427" y="2274080"/>
                  <a:pt x="7277305" y="2317396"/>
                </a:cubicBezTo>
                <a:cubicBezTo>
                  <a:pt x="6958183" y="2360712"/>
                  <a:pt x="7027730" y="2297151"/>
                  <a:pt x="6845136" y="2317396"/>
                </a:cubicBezTo>
                <a:cubicBezTo>
                  <a:pt x="6662542" y="2337641"/>
                  <a:pt x="6472370" y="2285706"/>
                  <a:pt x="6276492" y="2317396"/>
                </a:cubicBezTo>
                <a:cubicBezTo>
                  <a:pt x="6080614" y="2349086"/>
                  <a:pt x="6028146" y="2274394"/>
                  <a:pt x="5912560" y="2317396"/>
                </a:cubicBezTo>
                <a:cubicBezTo>
                  <a:pt x="5796974" y="2360398"/>
                  <a:pt x="5588531" y="2249404"/>
                  <a:pt x="5275679" y="2317396"/>
                </a:cubicBezTo>
                <a:cubicBezTo>
                  <a:pt x="4962827" y="2385388"/>
                  <a:pt x="4847599" y="2242161"/>
                  <a:pt x="4570561" y="2317396"/>
                </a:cubicBezTo>
                <a:cubicBezTo>
                  <a:pt x="4293523" y="2392630"/>
                  <a:pt x="4158160" y="2282419"/>
                  <a:pt x="4001917" y="2317395"/>
                </a:cubicBezTo>
                <a:cubicBezTo>
                  <a:pt x="3845674" y="2352371"/>
                  <a:pt x="3621767" y="2273051"/>
                  <a:pt x="3433273" y="2317395"/>
                </a:cubicBezTo>
                <a:cubicBezTo>
                  <a:pt x="3244779" y="2361739"/>
                  <a:pt x="3191769" y="2317262"/>
                  <a:pt x="3069341" y="2317395"/>
                </a:cubicBezTo>
                <a:cubicBezTo>
                  <a:pt x="2946913" y="2317528"/>
                  <a:pt x="2688168" y="2247662"/>
                  <a:pt x="2364223" y="2317395"/>
                </a:cubicBezTo>
                <a:cubicBezTo>
                  <a:pt x="2040278" y="2387128"/>
                  <a:pt x="2055626" y="2286485"/>
                  <a:pt x="1863816" y="2317395"/>
                </a:cubicBezTo>
                <a:cubicBezTo>
                  <a:pt x="1672006" y="2348305"/>
                  <a:pt x="1423582" y="2270800"/>
                  <a:pt x="1158698" y="2317395"/>
                </a:cubicBezTo>
                <a:cubicBezTo>
                  <a:pt x="639673" y="2279584"/>
                  <a:pt x="-71337" y="1879745"/>
                  <a:pt x="0" y="1158697"/>
                </a:cubicBezTo>
                <a:lnTo>
                  <a:pt x="0" y="115869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3667377045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Nhóm 20">
            <a:extLst>
              <a:ext uri="{FF2B5EF4-FFF2-40B4-BE49-F238E27FC236}">
                <a16:creationId xmlns:a16="http://schemas.microsoft.com/office/drawing/2014/main" id="{5D3F9186-385F-2CAA-B397-719C97E47854}"/>
              </a:ext>
            </a:extLst>
          </p:cNvPr>
          <p:cNvGrpSpPr/>
          <p:nvPr/>
        </p:nvGrpSpPr>
        <p:grpSpPr>
          <a:xfrm>
            <a:off x="4503522" y="2022048"/>
            <a:ext cx="3946055" cy="1332642"/>
            <a:chOff x="6371477" y="2216092"/>
            <a:chExt cx="3946055" cy="1332642"/>
          </a:xfrm>
        </p:grpSpPr>
        <p:sp>
          <p:nvSpPr>
            <p:cNvPr id="12" name="Hộp Văn bản 21">
              <a:extLst>
                <a:ext uri="{FF2B5EF4-FFF2-40B4-BE49-F238E27FC236}">
                  <a16:creationId xmlns:a16="http://schemas.microsoft.com/office/drawing/2014/main" id="{2A341E9A-A1B2-67D1-FF34-5E184963C82A}"/>
                </a:ext>
              </a:extLst>
            </p:cNvPr>
            <p:cNvSpPr txBox="1"/>
            <p:nvPr/>
          </p:nvSpPr>
          <p:spPr>
            <a:xfrm>
              <a:off x="6371477" y="2225295"/>
              <a:ext cx="394605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>
                  <a:ln w="317500"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latin typeface="SVN-Hole Hearted" panose="020B0A06020104020203" pitchFamily="34" charset="0"/>
                </a:rPr>
                <a:t>TOÁN</a:t>
              </a:r>
              <a:endParaRPr lang="vi-VN" sz="8000" dirty="0">
                <a:ln w="31750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Hộp Văn bản 22">
              <a:extLst>
                <a:ext uri="{FF2B5EF4-FFF2-40B4-BE49-F238E27FC236}">
                  <a16:creationId xmlns:a16="http://schemas.microsoft.com/office/drawing/2014/main" id="{74D862C6-46A9-0528-BDE4-C119B43DAE38}"/>
                </a:ext>
              </a:extLst>
            </p:cNvPr>
            <p:cNvSpPr txBox="1"/>
            <p:nvPr/>
          </p:nvSpPr>
          <p:spPr>
            <a:xfrm>
              <a:off x="6371477" y="2216092"/>
              <a:ext cx="394605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FAEB7A"/>
                  </a:solidFill>
                  <a:latin typeface="SVN-Hole Hearted" panose="020B0A06020104020203" pitchFamily="34" charset="0"/>
                </a:rPr>
                <a:t>T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FB816D"/>
                  </a:solidFill>
                  <a:latin typeface="SVN-Hole Hearted" panose="020B0A06020104020203" pitchFamily="34" charset="0"/>
                </a:rPr>
                <a:t>O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99FBC1"/>
                  </a:solidFill>
                  <a:latin typeface="SVN-Hole Hearted" panose="020B0A06020104020203" pitchFamily="34" charset="0"/>
                </a:rPr>
                <a:t>Á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N</a:t>
              </a:r>
              <a:endParaRPr lang="vi-VN" sz="8000" dirty="0">
                <a:ln w="28575">
                  <a:solidFill>
                    <a:srgbClr val="0070C0"/>
                  </a:solidFill>
                </a:ln>
                <a:solidFill>
                  <a:srgbClr val="FF9693"/>
                </a:solidFill>
              </a:endParaRPr>
            </a:p>
          </p:txBody>
        </p:sp>
      </p:grpSp>
      <p:grpSp>
        <p:nvGrpSpPr>
          <p:cNvPr id="14" name="Nhóm 11">
            <a:extLst>
              <a:ext uri="{FF2B5EF4-FFF2-40B4-BE49-F238E27FC236}">
                <a16:creationId xmlns:a16="http://schemas.microsoft.com/office/drawing/2014/main" id="{CB42F5C4-7951-19EA-E19C-002E976E001C}"/>
              </a:ext>
            </a:extLst>
          </p:cNvPr>
          <p:cNvGrpSpPr/>
          <p:nvPr/>
        </p:nvGrpSpPr>
        <p:grpSpPr>
          <a:xfrm rot="21105784">
            <a:off x="1880610" y="3573129"/>
            <a:ext cx="2704706" cy="1209532"/>
            <a:chOff x="4279245" y="1767567"/>
            <a:chExt cx="2704706" cy="1209532"/>
          </a:xfrm>
        </p:grpSpPr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D56D5054-6A53-2A62-42DC-46F055B2936B}"/>
                </a:ext>
              </a:extLst>
            </p:cNvPr>
            <p:cNvSpPr txBox="1"/>
            <p:nvPr/>
          </p:nvSpPr>
          <p:spPr>
            <a:xfrm rot="20575962">
              <a:off x="4280770" y="1776770"/>
              <a:ext cx="2703181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000" dirty="0" err="1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Chủ</a:t>
              </a:r>
              <a:r>
                <a:rPr lang="en-US" sz="6000" dirty="0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000" dirty="0" err="1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đề</a:t>
              </a:r>
              <a:endParaRPr lang="en-US" sz="6000" dirty="0">
                <a:ln w="127000">
                  <a:solidFill>
                    <a:schemeClr val="bg1"/>
                  </a:solidFill>
                </a:ln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21C06E5D-D154-8AE9-7EFB-191ADB752BA8}"/>
                </a:ext>
              </a:extLst>
            </p:cNvPr>
            <p:cNvSpPr txBox="1"/>
            <p:nvPr/>
          </p:nvSpPr>
          <p:spPr>
            <a:xfrm rot="20575962">
              <a:off x="4279245" y="1767567"/>
              <a:ext cx="2703181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000" dirty="0" err="1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Chủ</a:t>
              </a:r>
              <a:r>
                <a:rPr lang="en-US" sz="6000" dirty="0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000" dirty="0" err="1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đề</a:t>
              </a:r>
              <a:endParaRPr lang="en-US" sz="6000" dirty="0">
                <a:ln w="0"/>
                <a:solidFill>
                  <a:srgbClr val="6B222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grpSp>
        <p:nvGrpSpPr>
          <p:cNvPr id="17" name="Nhóm 14">
            <a:extLst>
              <a:ext uri="{FF2B5EF4-FFF2-40B4-BE49-F238E27FC236}">
                <a16:creationId xmlns:a16="http://schemas.microsoft.com/office/drawing/2014/main" id="{365521D5-6F57-77F5-D008-54BD72DBECB2}"/>
              </a:ext>
            </a:extLst>
          </p:cNvPr>
          <p:cNvGrpSpPr/>
          <p:nvPr/>
        </p:nvGrpSpPr>
        <p:grpSpPr>
          <a:xfrm>
            <a:off x="604553" y="3586315"/>
            <a:ext cx="12109647" cy="1159035"/>
            <a:chOff x="4743805" y="2513042"/>
            <a:chExt cx="6819247" cy="1159035"/>
          </a:xfrm>
        </p:grpSpPr>
        <p:sp>
          <p:nvSpPr>
            <p:cNvPr id="18" name="TextBox 10">
              <a:extLst>
                <a:ext uri="{FF2B5EF4-FFF2-40B4-BE49-F238E27FC236}">
                  <a16:creationId xmlns:a16="http://schemas.microsoft.com/office/drawing/2014/main" id="{5BF1A24A-532F-99B8-1438-EB907ACA648F}"/>
                </a:ext>
              </a:extLst>
            </p:cNvPr>
            <p:cNvSpPr txBox="1"/>
            <p:nvPr/>
          </p:nvSpPr>
          <p:spPr>
            <a:xfrm>
              <a:off x="4743805" y="2513042"/>
              <a:ext cx="6814013" cy="1159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6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CÁC SỐ ĐẾN 10 000</a:t>
              </a:r>
            </a:p>
          </p:txBody>
        </p:sp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A755DC50-6383-E505-6690-F27974889562}"/>
                </a:ext>
              </a:extLst>
            </p:cNvPr>
            <p:cNvSpPr txBox="1"/>
            <p:nvPr/>
          </p:nvSpPr>
          <p:spPr>
            <a:xfrm>
              <a:off x="4749039" y="2513042"/>
              <a:ext cx="6814013" cy="1159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Á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AEB7A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S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Ố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Đ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Ế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1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0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AEB7A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0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0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B816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35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pic>
        <p:nvPicPr>
          <p:cNvPr id="14" name="Hình ảnh 3" descr="Ảnh có chứa trong nhà&#10;&#10;Mô tả được tạo tự động">
            <a:extLst>
              <a:ext uri="{FF2B5EF4-FFF2-40B4-BE49-F238E27FC236}">
                <a16:creationId xmlns:a16="http://schemas.microsoft.com/office/drawing/2014/main" id="{FCBB7634-F411-68CF-025C-85383CA7A2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94" b="96350" l="3370" r="97826">
                        <a14:foregroundMark x1="15435" y1="10951" x2="34565" y2="12928"/>
                        <a14:foregroundMark x1="10217" y1="7909" x2="48261" y2="9202"/>
                        <a14:foregroundMark x1="43261" y1="5779" x2="79674" y2="9202"/>
                        <a14:foregroundMark x1="79674" y1="9202" x2="89348" y2="9125"/>
                        <a14:foregroundMark x1="90435" y1="7376" x2="91304" y2="12319"/>
                        <a14:foregroundMark x1="89891" y1="4563" x2="95000" y2="10722"/>
                        <a14:foregroundMark x1="8261" y1="4563" x2="10326" y2="12395"/>
                        <a14:foregroundMark x1="10326" y1="12395" x2="12500" y2="13308"/>
                        <a14:foregroundMark x1="4565" y1="4791" x2="5326" y2="12776"/>
                        <a14:foregroundMark x1="5326" y1="12776" x2="5761" y2="13156"/>
                        <a14:foregroundMark x1="3696" y1="92319" x2="44130" y2="90570"/>
                        <a14:foregroundMark x1="44130" y1="90570" x2="64674" y2="90951"/>
                        <a14:foregroundMark x1="64674" y1="90951" x2="77391" y2="90951"/>
                        <a14:foregroundMark x1="77391" y1="90951" x2="91522" y2="90951"/>
                        <a14:foregroundMark x1="91522" y1="90951" x2="91630" y2="91331"/>
                        <a14:foregroundMark x1="27609" y1="92928" x2="17717" y2="92700"/>
                        <a14:foregroundMark x1="17717" y1="92700" x2="17717" y2="92700"/>
                        <a14:foregroundMark x1="5435" y1="96350" x2="3478" y2="96350"/>
                        <a14:foregroundMark x1="95000" y1="87529" x2="96413" y2="91939"/>
                        <a14:foregroundMark x1="9674" y1="3574" x2="11739" y2="3954"/>
                        <a14:foregroundMark x1="6304" y1="3194" x2="3696" y2="9962"/>
                        <a14:foregroundMark x1="94130" y1="3346" x2="97826" y2="12167"/>
                        <a14:foregroundMark x1="97826" y1="12167" x2="97065" y2="13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7944" y="-1018684"/>
            <a:ext cx="3956327" cy="58488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3" t="-2451" r="25321" b="48656"/>
          <a:stretch/>
        </p:blipFill>
        <p:spPr>
          <a:xfrm flipH="1">
            <a:off x="8252158" y="1206954"/>
            <a:ext cx="1325715" cy="2069421"/>
          </a:xfrm>
          <a:prstGeom prst="rect">
            <a:avLst/>
          </a:prstGeom>
        </p:spPr>
      </p:pic>
      <p:sp>
        <p:nvSpPr>
          <p:cNvPr id="18" name="TextBox 10">
            <a:extLst>
              <a:ext uri="{FF2B5EF4-FFF2-40B4-BE49-F238E27FC236}">
                <a16:creationId xmlns:a16="http://schemas.microsoft.com/office/drawing/2014/main" id="{A509B131-BA1A-5EC9-D7D8-955C5F559CEC}"/>
              </a:ext>
            </a:extLst>
          </p:cNvPr>
          <p:cNvSpPr txBox="1"/>
          <p:nvPr/>
        </p:nvSpPr>
        <p:spPr>
          <a:xfrm>
            <a:off x="6254367" y="77172"/>
            <a:ext cx="5881148" cy="940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500" b="1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rPr>
              <a:t>Nguyên</a:t>
            </a:r>
            <a:r>
              <a:rPr lang="en-US" sz="45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rPr>
              <a:t> </a:t>
            </a:r>
            <a:r>
              <a:rPr lang="en-US" sz="4500" b="1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rPr>
              <a:t>liệu</a:t>
            </a:r>
            <a:r>
              <a:rPr lang="en-US" sz="45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rPr>
              <a:t> </a:t>
            </a:r>
            <a:r>
              <a:rPr lang="en-US" sz="4500" b="1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rPr>
              <a:t>làm</a:t>
            </a:r>
            <a:r>
              <a:rPr lang="en-US" sz="45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rPr>
              <a:t> </a:t>
            </a:r>
            <a:r>
              <a:rPr lang="en-US" sz="4500" b="1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rPr>
              <a:t>kem</a:t>
            </a:r>
            <a:r>
              <a:rPr lang="en-US" sz="45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rPr>
              <a:t>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21954" y="348652"/>
            <a:ext cx="6864659" cy="5110854"/>
            <a:chOff x="421954" y="348652"/>
            <a:chExt cx="6864659" cy="5110854"/>
          </a:xfrm>
        </p:grpSpPr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0FEF4034-59E7-6EB0-9FE9-3085BA317B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78" t="13101" r="-19515" b="23911"/>
            <a:stretch/>
          </p:blipFill>
          <p:spPr>
            <a:xfrm>
              <a:off x="421954" y="691662"/>
              <a:ext cx="6409152" cy="4767844"/>
            </a:xfrm>
            <a:prstGeom prst="rect">
              <a:avLst/>
            </a:prstGeom>
          </p:spPr>
        </p:pic>
        <p:pic>
          <p:nvPicPr>
            <p:cNvPr id="13" name="Hình ảnh 8">
              <a:extLst>
                <a:ext uri="{FF2B5EF4-FFF2-40B4-BE49-F238E27FC236}">
                  <a16:creationId xmlns:a16="http://schemas.microsoft.com/office/drawing/2014/main" id="{E6083E62-8B1C-361B-2A85-1EDE46DF8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8625" b="24796"/>
            <a:stretch/>
          </p:blipFill>
          <p:spPr>
            <a:xfrm>
              <a:off x="2922409" y="348652"/>
              <a:ext cx="4364204" cy="5110854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53872" r="60346" b="-1818"/>
          <a:stretch/>
        </p:blipFill>
        <p:spPr>
          <a:xfrm>
            <a:off x="6831106" y="3815338"/>
            <a:ext cx="4167820" cy="3201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32458" y="3853909"/>
            <a:ext cx="4365114" cy="2011854"/>
          </a:xfrm>
          <a:prstGeom prst="rect">
            <a:avLst/>
          </a:prstGeom>
        </p:spPr>
      </p:pic>
      <p:grpSp>
        <p:nvGrpSpPr>
          <p:cNvPr id="21" name="Nhóm 2">
            <a:extLst>
              <a:ext uri="{FF2B5EF4-FFF2-40B4-BE49-F238E27FC236}">
                <a16:creationId xmlns:a16="http://schemas.microsoft.com/office/drawing/2014/main" id="{F58F85D0-3FC6-679C-B09F-4574A6D87515}"/>
              </a:ext>
            </a:extLst>
          </p:cNvPr>
          <p:cNvGrpSpPr/>
          <p:nvPr/>
        </p:nvGrpSpPr>
        <p:grpSpPr>
          <a:xfrm flipH="1">
            <a:off x="1540979" y="258901"/>
            <a:ext cx="4656417" cy="2588482"/>
            <a:chOff x="1139185" y="2161570"/>
            <a:chExt cx="7173783" cy="3152268"/>
          </a:xfrm>
        </p:grpSpPr>
        <p:sp>
          <p:nvSpPr>
            <p:cNvPr id="22" name="Bong bóng Lời nói: Hình chữ nhật với Góc Tròn 3">
              <a:extLst>
                <a:ext uri="{FF2B5EF4-FFF2-40B4-BE49-F238E27FC236}">
                  <a16:creationId xmlns:a16="http://schemas.microsoft.com/office/drawing/2014/main" id="{9BDBF1D1-E430-3236-B4D6-59EC1E986D00}"/>
                </a:ext>
              </a:extLst>
            </p:cNvPr>
            <p:cNvSpPr/>
            <p:nvPr/>
          </p:nvSpPr>
          <p:spPr>
            <a:xfrm flipH="1">
              <a:off x="1139185" y="2161570"/>
              <a:ext cx="7173783" cy="2797668"/>
            </a:xfrm>
            <a:prstGeom prst="wedgeRoundRectCallout">
              <a:avLst>
                <a:gd name="adj1" fmla="val -68035"/>
                <a:gd name="adj2" fmla="val 12726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3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>
              <a:off x="1553957" y="2325302"/>
              <a:ext cx="6213646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3000" b="0" dirty="0" err="1">
                  <a:latin typeface="+mn-lt"/>
                </a:rPr>
                <a:t>Cảm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ơn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các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bạn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đã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giúp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mình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có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được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sữa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tươi</a:t>
              </a:r>
              <a:r>
                <a:rPr lang="en-US" sz="3000" b="0" dirty="0">
                  <a:latin typeface="+mn-lt"/>
                </a:rPr>
                <a:t>! </a:t>
              </a:r>
              <a:r>
                <a:rPr lang="en-US" sz="3000" b="0" dirty="0" err="1">
                  <a:latin typeface="+mn-lt"/>
                </a:rPr>
                <a:t>Đây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là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nguyên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liệu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quan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trọng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trong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làm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kem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đấy</a:t>
              </a:r>
              <a:r>
                <a:rPr lang="en-US" sz="3000" b="0" dirty="0">
                  <a:latin typeface="+mn-lt"/>
                </a:rPr>
                <a:t>!</a:t>
              </a:r>
            </a:p>
          </p:txBody>
        </p:sp>
      </p:grpSp>
      <p:pic>
        <p:nvPicPr>
          <p:cNvPr id="24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1" t="-2451" r="46089" b="48656"/>
          <a:stretch/>
        </p:blipFill>
        <p:spPr>
          <a:xfrm rot="1694111" flipH="1">
            <a:off x="6643519" y="732197"/>
            <a:ext cx="1853965" cy="21226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1" t="1616" r="59610" b="8110"/>
          <a:stretch/>
        </p:blipFill>
        <p:spPr>
          <a:xfrm>
            <a:off x="10117402" y="1387345"/>
            <a:ext cx="881524" cy="205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054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9427 0.4266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213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41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" t="5256" r="59014" b="53780"/>
          <a:stretch/>
        </p:blipFill>
        <p:spPr>
          <a:xfrm>
            <a:off x="0" y="-328996"/>
            <a:ext cx="6225583" cy="3326922"/>
          </a:xfrm>
          <a:prstGeom prst="rect">
            <a:avLst/>
          </a:prstGeom>
        </p:spPr>
      </p:pic>
      <p:grpSp>
        <p:nvGrpSpPr>
          <p:cNvPr id="9" name="Nhóm 5">
            <a:extLst>
              <a:ext uri="{FF2B5EF4-FFF2-40B4-BE49-F238E27FC236}">
                <a16:creationId xmlns:a16="http://schemas.microsoft.com/office/drawing/2014/main" id="{83A51D87-DB80-4882-8CB9-0DA9FB55160E}"/>
              </a:ext>
            </a:extLst>
          </p:cNvPr>
          <p:cNvGrpSpPr/>
          <p:nvPr/>
        </p:nvGrpSpPr>
        <p:grpSpPr>
          <a:xfrm rot="986664">
            <a:off x="-1071437" y="-13806"/>
            <a:ext cx="11375139" cy="3170100"/>
            <a:chOff x="2876480" y="3499374"/>
            <a:chExt cx="6688426" cy="1494708"/>
          </a:xfrm>
        </p:grpSpPr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0F65B26C-A7E4-73F6-34CE-4F4B9F09A655}"/>
                </a:ext>
              </a:extLst>
            </p:cNvPr>
            <p:cNvSpPr txBox="1"/>
            <p:nvPr/>
          </p:nvSpPr>
          <p:spPr>
            <a:xfrm rot="20527286">
              <a:off x="2876480" y="3499374"/>
              <a:ext cx="6688425" cy="1494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Luyện</a:t>
              </a:r>
              <a:r>
                <a:rPr lang="en-US" sz="20000" dirty="0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tập</a:t>
              </a:r>
              <a:endParaRPr lang="en-US" sz="20000" dirty="0">
                <a:ln w="190500">
                  <a:solidFill>
                    <a:schemeClr val="bg1"/>
                  </a:solidFill>
                </a:ln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39558897-5318-3EE5-0B83-D9C558818F0E}"/>
                </a:ext>
              </a:extLst>
            </p:cNvPr>
            <p:cNvSpPr txBox="1"/>
            <p:nvPr/>
          </p:nvSpPr>
          <p:spPr>
            <a:xfrm rot="20527286">
              <a:off x="2876481" y="3499374"/>
              <a:ext cx="6688425" cy="1494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0"/>
                  <a:solidFill>
                    <a:srgbClr val="C0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Luyện</a:t>
              </a:r>
              <a:r>
                <a:rPr lang="en-US" sz="20000" dirty="0">
                  <a:ln w="0"/>
                  <a:solidFill>
                    <a:srgbClr val="C0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0"/>
                  <a:solidFill>
                    <a:srgbClr val="C0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tập</a:t>
              </a:r>
              <a:endParaRPr lang="en-US" sz="20000" dirty="0">
                <a:ln w="0"/>
                <a:solidFill>
                  <a:srgbClr val="C0000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656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8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12656" y="221226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26406" cy="784830"/>
            <a:chOff x="678426" y="514924"/>
            <a:chExt cx="11726406" cy="784830"/>
          </a:xfrm>
        </p:grpSpPr>
        <p:grpSp>
          <p:nvGrpSpPr>
            <p:cNvPr id="13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5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16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471841" y="514924"/>
              <a:ext cx="1093299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500" b="1" dirty="0" err="1"/>
                <a:t>Chọn</a:t>
              </a:r>
              <a:r>
                <a:rPr lang="en-US" sz="4500" b="1" dirty="0"/>
                <a:t> ý </a:t>
              </a:r>
              <a:r>
                <a:rPr lang="en-US" sz="4500" b="1" dirty="0" err="1"/>
                <a:t>trả</a:t>
              </a:r>
              <a:r>
                <a:rPr lang="en-US" sz="4500" b="1" dirty="0"/>
                <a:t> </a:t>
              </a:r>
              <a:r>
                <a:rPr lang="en-US" sz="4500" b="1" dirty="0" err="1"/>
                <a:t>lời</a:t>
              </a:r>
              <a:r>
                <a:rPr lang="en-US" sz="4500" b="1" dirty="0"/>
                <a:t> </a:t>
              </a:r>
              <a:r>
                <a:rPr lang="en-US" sz="4500" b="1" dirty="0" err="1"/>
                <a:t>đúng</a:t>
              </a:r>
              <a:r>
                <a:rPr lang="en-US" sz="4500" b="1" dirty="0"/>
                <a:t>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971262" y="1257859"/>
            <a:ext cx="10775972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500" dirty="0">
                <a:solidFill>
                  <a:srgbClr val="FF5050"/>
                </a:solidFill>
              </a:rPr>
              <a:t>a) </a:t>
            </a:r>
            <a:r>
              <a:rPr lang="en-US" sz="4500" dirty="0">
                <a:solidFill>
                  <a:srgbClr val="0070C0"/>
                </a:solidFill>
              </a:rPr>
              <a:t>.?.</a:t>
            </a:r>
            <a:r>
              <a:rPr lang="en-US" sz="4500" dirty="0"/>
              <a:t> x 8 = 1 600</a:t>
            </a:r>
          </a:p>
          <a:p>
            <a:pPr algn="just">
              <a:buClr>
                <a:srgbClr val="FC786A"/>
              </a:buClr>
            </a:pPr>
            <a:r>
              <a:rPr lang="en-US" sz="4500" dirty="0"/>
              <a:t>	</a:t>
            </a:r>
            <a:r>
              <a:rPr lang="en-US" sz="4500" dirty="0">
                <a:solidFill>
                  <a:srgbClr val="FF5050"/>
                </a:solidFill>
              </a:rPr>
              <a:t>A. </a:t>
            </a:r>
            <a:r>
              <a:rPr lang="en-US" sz="4500" dirty="0"/>
              <a:t>8 800		</a:t>
            </a:r>
            <a:r>
              <a:rPr lang="en-US" sz="4500" dirty="0">
                <a:solidFill>
                  <a:srgbClr val="FF5050"/>
                </a:solidFill>
              </a:rPr>
              <a:t>B. </a:t>
            </a:r>
            <a:r>
              <a:rPr lang="en-US" sz="4500" dirty="0"/>
              <a:t>2 000		</a:t>
            </a:r>
            <a:r>
              <a:rPr lang="en-US" sz="4500" dirty="0">
                <a:solidFill>
                  <a:srgbClr val="FF5050"/>
                </a:solidFill>
              </a:rPr>
              <a:t>C. </a:t>
            </a:r>
            <a:r>
              <a:rPr lang="en-US" sz="4500" dirty="0"/>
              <a:t>200</a:t>
            </a:r>
          </a:p>
          <a:p>
            <a:pPr algn="just">
              <a:buClr>
                <a:srgbClr val="FC786A"/>
              </a:buClr>
            </a:pPr>
            <a:r>
              <a:rPr lang="en-US" sz="4500" dirty="0">
                <a:solidFill>
                  <a:srgbClr val="FF5050"/>
                </a:solidFill>
              </a:rPr>
              <a:t>b) </a:t>
            </a:r>
            <a:r>
              <a:rPr lang="en-US" sz="4500" dirty="0">
                <a:solidFill>
                  <a:srgbClr val="0070C0"/>
                </a:solidFill>
              </a:rPr>
              <a:t>.?.</a:t>
            </a:r>
            <a:r>
              <a:rPr lang="en-US" sz="4500" dirty="0"/>
              <a:t> : 6 = 600</a:t>
            </a:r>
          </a:p>
          <a:p>
            <a:pPr algn="just">
              <a:buClr>
                <a:srgbClr val="FC786A"/>
              </a:buClr>
            </a:pPr>
            <a:r>
              <a:rPr lang="en-US" sz="4500" dirty="0"/>
              <a:t>	</a:t>
            </a:r>
            <a:r>
              <a:rPr lang="en-US" sz="4500" dirty="0">
                <a:solidFill>
                  <a:srgbClr val="FF5050"/>
                </a:solidFill>
              </a:rPr>
              <a:t>A. </a:t>
            </a:r>
            <a:r>
              <a:rPr lang="en-US" sz="4500" dirty="0"/>
              <a:t>3 600		</a:t>
            </a:r>
            <a:r>
              <a:rPr lang="en-US" sz="4500" dirty="0">
                <a:solidFill>
                  <a:srgbClr val="FF5050"/>
                </a:solidFill>
              </a:rPr>
              <a:t>B. </a:t>
            </a:r>
            <a:r>
              <a:rPr lang="en-US" sz="4500" dirty="0"/>
              <a:t>606			</a:t>
            </a:r>
            <a:r>
              <a:rPr lang="en-US" sz="4500" dirty="0">
                <a:solidFill>
                  <a:srgbClr val="FF5050"/>
                </a:solidFill>
              </a:rPr>
              <a:t>C. </a:t>
            </a:r>
            <a:r>
              <a:rPr lang="en-US" sz="4500" dirty="0"/>
              <a:t>100</a:t>
            </a:r>
          </a:p>
          <a:p>
            <a:pPr algn="just">
              <a:buClr>
                <a:srgbClr val="FC786A"/>
              </a:buClr>
            </a:pPr>
            <a:r>
              <a:rPr lang="en-US" sz="4500" dirty="0">
                <a:solidFill>
                  <a:srgbClr val="FF5050"/>
                </a:solidFill>
              </a:rPr>
              <a:t>c) </a:t>
            </a:r>
            <a:r>
              <a:rPr lang="en-US" sz="4500" dirty="0"/>
              <a:t>3 x </a:t>
            </a:r>
            <a:r>
              <a:rPr lang="en-US" sz="4500" dirty="0">
                <a:solidFill>
                  <a:srgbClr val="0070C0"/>
                </a:solidFill>
              </a:rPr>
              <a:t>.?.</a:t>
            </a:r>
            <a:r>
              <a:rPr lang="en-US" sz="4500" dirty="0"/>
              <a:t> = 9 000</a:t>
            </a:r>
          </a:p>
          <a:p>
            <a:pPr algn="just">
              <a:buClr>
                <a:srgbClr val="FC786A"/>
              </a:buClr>
            </a:pPr>
            <a:r>
              <a:rPr lang="en-US" sz="4500" dirty="0"/>
              <a:t>	</a:t>
            </a:r>
            <a:r>
              <a:rPr lang="en-US" sz="4500" dirty="0">
                <a:solidFill>
                  <a:srgbClr val="FF5050"/>
                </a:solidFill>
              </a:rPr>
              <a:t>A. </a:t>
            </a:r>
            <a:r>
              <a:rPr lang="en-US" sz="4500" dirty="0"/>
              <a:t>3 000		</a:t>
            </a:r>
            <a:r>
              <a:rPr lang="en-US" sz="4500" dirty="0">
                <a:solidFill>
                  <a:srgbClr val="FF5050"/>
                </a:solidFill>
              </a:rPr>
              <a:t>B. </a:t>
            </a:r>
            <a:r>
              <a:rPr lang="en-US" sz="4500" dirty="0"/>
              <a:t>2 700		</a:t>
            </a:r>
            <a:r>
              <a:rPr lang="en-US" sz="4500" dirty="0">
                <a:solidFill>
                  <a:srgbClr val="FF5050"/>
                </a:solidFill>
              </a:rPr>
              <a:t>C. </a:t>
            </a:r>
            <a:r>
              <a:rPr lang="en-US" sz="4500" dirty="0"/>
              <a:t>300</a:t>
            </a:r>
          </a:p>
        </p:txBody>
      </p:sp>
      <p:grpSp>
        <p:nvGrpSpPr>
          <p:cNvPr id="20" name="Nhóm 9">
            <a:extLst>
              <a:ext uri="{FF2B5EF4-FFF2-40B4-BE49-F238E27FC236}">
                <a16:creationId xmlns:a16="http://schemas.microsoft.com/office/drawing/2014/main" id="{6B94695C-3DC2-94BA-9F6D-F8C6864CD18A}"/>
              </a:ext>
            </a:extLst>
          </p:cNvPr>
          <p:cNvGrpSpPr/>
          <p:nvPr/>
        </p:nvGrpSpPr>
        <p:grpSpPr>
          <a:xfrm>
            <a:off x="827453" y="4971705"/>
            <a:ext cx="10503840" cy="1892826"/>
            <a:chOff x="4179823" y="77141"/>
            <a:chExt cx="8252015" cy="1593806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0CD895-1644-EBD8-5EA1-6D7B0F792DC0}"/>
                </a:ext>
              </a:extLst>
            </p:cNvPr>
            <p:cNvSpPr txBox="1"/>
            <p:nvPr/>
          </p:nvSpPr>
          <p:spPr>
            <a:xfrm>
              <a:off x="4179823" y="77141"/>
              <a:ext cx="8252015" cy="1593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CÙNG THỰC HIỆN</a:t>
              </a:r>
            </a:p>
          </p:txBody>
        </p:sp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4179826" y="123393"/>
              <a:ext cx="8252012" cy="15063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6E67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CÙNG THỰC HIỆN</a:t>
              </a:r>
              <a:endPara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A968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89" b="64630" l="65938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24" t="25335" r="8608" b="29978"/>
          <a:stretch/>
        </p:blipFill>
        <p:spPr>
          <a:xfrm>
            <a:off x="8231112" y="-302099"/>
            <a:ext cx="2897884" cy="199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969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20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12656" y="221226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889" b="64630" l="65938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24" t="25335" r="8608" b="29978"/>
          <a:stretch/>
        </p:blipFill>
        <p:spPr>
          <a:xfrm>
            <a:off x="8231112" y="-302099"/>
            <a:ext cx="2897884" cy="1998350"/>
          </a:xfrm>
          <a:prstGeom prst="rect">
            <a:avLst/>
          </a:prstGeom>
        </p:spPr>
      </p:pic>
      <p:grpSp>
        <p:nvGrpSpPr>
          <p:cNvPr id="12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26406" cy="784830"/>
            <a:chOff x="678426" y="514924"/>
            <a:chExt cx="11726406" cy="784830"/>
          </a:xfrm>
        </p:grpSpPr>
        <p:grpSp>
          <p:nvGrpSpPr>
            <p:cNvPr id="13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5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16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471841" y="514924"/>
              <a:ext cx="1093299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500" b="1" dirty="0" err="1"/>
                <a:t>Chọn</a:t>
              </a:r>
              <a:r>
                <a:rPr lang="en-US" sz="4500" b="1" dirty="0"/>
                <a:t> ý </a:t>
              </a:r>
              <a:r>
                <a:rPr lang="en-US" sz="4500" b="1" dirty="0" err="1"/>
                <a:t>trả</a:t>
              </a:r>
              <a:r>
                <a:rPr lang="en-US" sz="4500" b="1" dirty="0"/>
                <a:t> </a:t>
              </a:r>
              <a:r>
                <a:rPr lang="en-US" sz="4500" b="1" dirty="0" err="1"/>
                <a:t>lời</a:t>
              </a:r>
              <a:r>
                <a:rPr lang="en-US" sz="4500" b="1" dirty="0"/>
                <a:t> </a:t>
              </a:r>
              <a:r>
                <a:rPr lang="en-US" sz="4500" b="1" dirty="0" err="1"/>
                <a:t>đúng</a:t>
              </a:r>
              <a:r>
                <a:rPr lang="en-US" sz="4500" b="1" dirty="0"/>
                <a:t>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971262" y="1257859"/>
            <a:ext cx="1077597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500" dirty="0">
                <a:solidFill>
                  <a:srgbClr val="FF5050"/>
                </a:solidFill>
              </a:rPr>
              <a:t>a) </a:t>
            </a:r>
            <a:r>
              <a:rPr lang="en-US" sz="4500" dirty="0">
                <a:solidFill>
                  <a:srgbClr val="0070C0"/>
                </a:solidFill>
              </a:rPr>
              <a:t>.?.</a:t>
            </a:r>
            <a:r>
              <a:rPr lang="en-US" sz="4500" dirty="0"/>
              <a:t> x 8 = 1 600</a:t>
            </a:r>
          </a:p>
          <a:p>
            <a:pPr algn="just">
              <a:buClr>
                <a:srgbClr val="FC786A"/>
              </a:buClr>
            </a:pPr>
            <a:r>
              <a:rPr lang="en-US" sz="4500" dirty="0"/>
              <a:t>	</a:t>
            </a:r>
            <a:r>
              <a:rPr lang="en-US" sz="4500" dirty="0">
                <a:solidFill>
                  <a:srgbClr val="FF5050"/>
                </a:solidFill>
              </a:rPr>
              <a:t>A. </a:t>
            </a:r>
            <a:r>
              <a:rPr lang="en-US" sz="4500" dirty="0"/>
              <a:t>8 800		</a:t>
            </a:r>
            <a:r>
              <a:rPr lang="en-US" sz="4500" dirty="0">
                <a:solidFill>
                  <a:srgbClr val="FF5050"/>
                </a:solidFill>
              </a:rPr>
              <a:t>B. </a:t>
            </a:r>
            <a:r>
              <a:rPr lang="en-US" sz="4500" dirty="0"/>
              <a:t>2 000		</a:t>
            </a:r>
            <a:r>
              <a:rPr lang="en-US" sz="4500" dirty="0">
                <a:solidFill>
                  <a:srgbClr val="FF5050"/>
                </a:solidFill>
              </a:rPr>
              <a:t>C. </a:t>
            </a:r>
            <a:r>
              <a:rPr lang="en-US" sz="4500" dirty="0"/>
              <a:t>200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747667" y="2773948"/>
            <a:ext cx="9379974" cy="37414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buClr>
                <a:srgbClr val="FC786A"/>
              </a:buClr>
            </a:pP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Ta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có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thể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thực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hiện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theo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nhiều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cách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algn="just">
              <a:lnSpc>
                <a:spcPct val="114000"/>
              </a:lnSpc>
              <a:buClr>
                <a:srgbClr val="FC786A"/>
              </a:buClr>
            </a:pP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+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Nhẩm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Mấy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trăm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x 8 = 16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trăm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 </a:t>
            </a:r>
          </a:p>
          <a:p>
            <a:pPr algn="just">
              <a:lnSpc>
                <a:spcPct val="114000"/>
              </a:lnSpc>
              <a:buClr>
                <a:srgbClr val="FC786A"/>
              </a:buClr>
            </a:pP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+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Dựa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vào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quan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hệ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giữa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phép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nhân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và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phép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chia.</a:t>
            </a:r>
          </a:p>
          <a:p>
            <a:pPr algn="ctr">
              <a:lnSpc>
                <a:spcPct val="114000"/>
              </a:lnSpc>
              <a:buClr>
                <a:srgbClr val="FC786A"/>
              </a:buClr>
            </a:pP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(1 600 : 8 = ?)</a:t>
            </a:r>
          </a:p>
          <a:p>
            <a:pPr algn="just">
              <a:lnSpc>
                <a:spcPct val="114000"/>
              </a:lnSpc>
              <a:buClr>
                <a:srgbClr val="FC786A"/>
              </a:buClr>
            </a:pP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+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Dựa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vào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quy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tắc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tìm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thừa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số.</a:t>
            </a:r>
          </a:p>
          <a:p>
            <a:pPr algn="ctr">
              <a:lnSpc>
                <a:spcPct val="114000"/>
              </a:lnSpc>
              <a:buClr>
                <a:srgbClr val="FC786A"/>
              </a:buClr>
            </a:pP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(tích :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thừa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số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kia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2443010" y="3429000"/>
            <a:ext cx="1919984" cy="63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FC786A"/>
              </a:buClr>
            </a:pPr>
            <a:r>
              <a:rPr lang="en-US" sz="3500" dirty="0">
                <a:solidFill>
                  <a:srgbClr val="FF5050"/>
                </a:solidFill>
              </a:rPr>
              <a:t>2 </a:t>
            </a:r>
            <a:r>
              <a:rPr lang="en-US" sz="3500" dirty="0" err="1">
                <a:solidFill>
                  <a:srgbClr val="FF5050"/>
                </a:solidFill>
              </a:rPr>
              <a:t>trăm</a:t>
            </a:r>
            <a:r>
              <a:rPr lang="en-US" sz="3500" dirty="0">
                <a:solidFill>
                  <a:srgbClr val="FF5050"/>
                </a:solidFill>
              </a:rPr>
              <a:t> </a:t>
            </a:r>
            <a:endParaRPr lang="en-US" sz="35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6359248" y="4644652"/>
            <a:ext cx="1099643" cy="63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FC786A"/>
              </a:buClr>
            </a:pPr>
            <a:r>
              <a:rPr lang="en-US" sz="3500" dirty="0">
                <a:solidFill>
                  <a:srgbClr val="FF5050"/>
                </a:solidFill>
              </a:rPr>
              <a:t>200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6868301" y="5861683"/>
            <a:ext cx="3435531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FC786A"/>
              </a:buClr>
            </a:pPr>
            <a:r>
              <a:rPr lang="en-US" sz="3500" dirty="0">
                <a:solidFill>
                  <a:srgbClr val="FF5050"/>
                </a:solidFill>
              </a:rPr>
              <a:t>(1 600 : 8 = 200)</a:t>
            </a:r>
            <a:endParaRPr lang="en-US" sz="3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Hình Bầu dục 5">
            <a:extLst>
              <a:ext uri="{FF2B5EF4-FFF2-40B4-BE49-F238E27FC236}">
                <a16:creationId xmlns:a16="http://schemas.microsoft.com/office/drawing/2014/main" id="{6A67361A-58D2-6EE0-AE99-C9E64FD4879E}"/>
              </a:ext>
            </a:extLst>
          </p:cNvPr>
          <p:cNvSpPr/>
          <p:nvPr/>
        </p:nvSpPr>
        <p:spPr>
          <a:xfrm>
            <a:off x="9059869" y="1961723"/>
            <a:ext cx="764274" cy="784830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633" b="90382" l="61769" r="701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16" t="50164" r="28753" b="5149"/>
          <a:stretch/>
        </p:blipFill>
        <p:spPr>
          <a:xfrm>
            <a:off x="9824143" y="2316763"/>
            <a:ext cx="1949695" cy="445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819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3" grpId="0" animBg="1"/>
      <p:bldP spid="24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20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12656" y="221226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889" b="64630" l="65938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24" t="25335" r="8608" b="29978"/>
          <a:stretch/>
        </p:blipFill>
        <p:spPr>
          <a:xfrm>
            <a:off x="8231112" y="-302099"/>
            <a:ext cx="2897884" cy="1998350"/>
          </a:xfrm>
          <a:prstGeom prst="rect">
            <a:avLst/>
          </a:prstGeom>
        </p:spPr>
      </p:pic>
      <p:grpSp>
        <p:nvGrpSpPr>
          <p:cNvPr id="12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26406" cy="784830"/>
            <a:chOff x="678426" y="514924"/>
            <a:chExt cx="11726406" cy="784830"/>
          </a:xfrm>
        </p:grpSpPr>
        <p:grpSp>
          <p:nvGrpSpPr>
            <p:cNvPr id="13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5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16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471841" y="514924"/>
              <a:ext cx="1093299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500" b="1" dirty="0" err="1"/>
                <a:t>Chọn</a:t>
              </a:r>
              <a:r>
                <a:rPr lang="en-US" sz="4500" b="1" dirty="0"/>
                <a:t> ý </a:t>
              </a:r>
              <a:r>
                <a:rPr lang="en-US" sz="4500" b="1" dirty="0" err="1"/>
                <a:t>trả</a:t>
              </a:r>
              <a:r>
                <a:rPr lang="en-US" sz="4500" b="1" dirty="0"/>
                <a:t> </a:t>
              </a:r>
              <a:r>
                <a:rPr lang="en-US" sz="4500" b="1" dirty="0" err="1"/>
                <a:t>lời</a:t>
              </a:r>
              <a:r>
                <a:rPr lang="en-US" sz="4500" b="1" dirty="0"/>
                <a:t> </a:t>
              </a:r>
              <a:r>
                <a:rPr lang="en-US" sz="4500" b="1" dirty="0" err="1"/>
                <a:t>đúng</a:t>
              </a:r>
              <a:r>
                <a:rPr lang="en-US" sz="4500" b="1" dirty="0"/>
                <a:t>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971262" y="1257859"/>
            <a:ext cx="1077597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500" dirty="0">
                <a:solidFill>
                  <a:srgbClr val="FF5050"/>
                </a:solidFill>
              </a:rPr>
              <a:t>b) </a:t>
            </a:r>
            <a:r>
              <a:rPr lang="en-US" sz="4500" dirty="0">
                <a:solidFill>
                  <a:srgbClr val="0070C0"/>
                </a:solidFill>
              </a:rPr>
              <a:t>.?.</a:t>
            </a:r>
            <a:r>
              <a:rPr lang="en-US" sz="4500" dirty="0"/>
              <a:t> : 6 = 600</a:t>
            </a:r>
          </a:p>
          <a:p>
            <a:pPr algn="just">
              <a:buClr>
                <a:srgbClr val="FC786A"/>
              </a:buClr>
            </a:pPr>
            <a:r>
              <a:rPr lang="en-US" sz="4500" dirty="0"/>
              <a:t>	</a:t>
            </a:r>
            <a:r>
              <a:rPr lang="en-US" sz="4500" dirty="0">
                <a:solidFill>
                  <a:srgbClr val="FF5050"/>
                </a:solidFill>
              </a:rPr>
              <a:t>A. </a:t>
            </a:r>
            <a:r>
              <a:rPr lang="en-US" sz="4500" dirty="0"/>
              <a:t>3 600		</a:t>
            </a:r>
            <a:r>
              <a:rPr lang="en-US" sz="4500" dirty="0">
                <a:solidFill>
                  <a:srgbClr val="FF5050"/>
                </a:solidFill>
              </a:rPr>
              <a:t>B. </a:t>
            </a:r>
            <a:r>
              <a:rPr lang="en-US" sz="4500" dirty="0"/>
              <a:t>606			</a:t>
            </a:r>
            <a:r>
              <a:rPr lang="en-US" sz="4500" dirty="0">
                <a:solidFill>
                  <a:srgbClr val="FF5050"/>
                </a:solidFill>
              </a:rPr>
              <a:t>C. </a:t>
            </a:r>
            <a:r>
              <a:rPr lang="en-US" sz="4500" dirty="0"/>
              <a:t>100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747667" y="2773948"/>
            <a:ext cx="9379974" cy="37414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buClr>
                <a:srgbClr val="FC786A"/>
              </a:buClr>
            </a:pP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Ta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có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thể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thực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hiện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theo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nhiều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cách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algn="just">
              <a:lnSpc>
                <a:spcPct val="114000"/>
              </a:lnSpc>
              <a:buClr>
                <a:srgbClr val="FC786A"/>
              </a:buClr>
            </a:pP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+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Nhẩm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Mấy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nghìn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: 6 = 600</a:t>
            </a:r>
          </a:p>
          <a:p>
            <a:pPr algn="just">
              <a:lnSpc>
                <a:spcPct val="114000"/>
              </a:lnSpc>
              <a:buClr>
                <a:srgbClr val="FC786A"/>
              </a:buClr>
            </a:pP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+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Dựa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vào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quan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hệ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giữa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phép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chia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và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phép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nhân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ctr">
              <a:lnSpc>
                <a:spcPct val="114000"/>
              </a:lnSpc>
              <a:buClr>
                <a:srgbClr val="FC786A"/>
              </a:buClr>
            </a:pP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(600 x 6 = ?)</a:t>
            </a:r>
          </a:p>
          <a:p>
            <a:pPr algn="just">
              <a:lnSpc>
                <a:spcPct val="114000"/>
              </a:lnSpc>
              <a:buClr>
                <a:srgbClr val="FC786A"/>
              </a:buClr>
            </a:pP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+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Dựa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vào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quy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tắc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tìm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số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bị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chia.</a:t>
            </a:r>
          </a:p>
          <a:p>
            <a:pPr algn="ctr">
              <a:lnSpc>
                <a:spcPct val="114000"/>
              </a:lnSpc>
              <a:buClr>
                <a:srgbClr val="FC786A"/>
              </a:buClr>
            </a:pP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thương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x số chia)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2435112" y="3411236"/>
            <a:ext cx="5154407" cy="63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3500" dirty="0" smtClean="0">
                <a:solidFill>
                  <a:srgbClr val="FF5050"/>
                </a:solidFill>
              </a:rPr>
              <a:t>36 </a:t>
            </a:r>
            <a:r>
              <a:rPr lang="en-US" sz="3500" dirty="0">
                <a:solidFill>
                  <a:srgbClr val="FF5050"/>
                </a:solidFill>
              </a:rPr>
              <a:t>: 6 = 6 → 3 600 : 6 = 600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6069141" y="4644652"/>
            <a:ext cx="1402813" cy="63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FC786A"/>
              </a:buClr>
            </a:pPr>
            <a:r>
              <a:rPr lang="en-US" sz="3500" dirty="0">
                <a:solidFill>
                  <a:srgbClr val="FF5050"/>
                </a:solidFill>
              </a:rPr>
              <a:t>3 600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6995318" y="5861683"/>
            <a:ext cx="3132323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FC786A"/>
              </a:buClr>
            </a:pPr>
            <a:r>
              <a:rPr lang="en-US" sz="3500" dirty="0">
                <a:solidFill>
                  <a:srgbClr val="FF5050"/>
                </a:solidFill>
              </a:rPr>
              <a:t>(600 x 6 = 3600)</a:t>
            </a:r>
            <a:endParaRPr lang="en-US" sz="3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Hình Bầu dục 5">
            <a:extLst>
              <a:ext uri="{FF2B5EF4-FFF2-40B4-BE49-F238E27FC236}">
                <a16:creationId xmlns:a16="http://schemas.microsoft.com/office/drawing/2014/main" id="{6A67361A-58D2-6EE0-AE99-C9E64FD4879E}"/>
              </a:ext>
            </a:extLst>
          </p:cNvPr>
          <p:cNvSpPr/>
          <p:nvPr/>
        </p:nvSpPr>
        <p:spPr>
          <a:xfrm>
            <a:off x="1809983" y="1975803"/>
            <a:ext cx="764274" cy="784830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4" t="49719" r="59489" b="7446"/>
          <a:stretch/>
        </p:blipFill>
        <p:spPr>
          <a:xfrm>
            <a:off x="9974575" y="2786101"/>
            <a:ext cx="1690083" cy="30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891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3" grpId="0" animBg="1"/>
      <p:bldP spid="24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20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12656" y="221226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889" b="64630" l="65938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24" t="25335" r="8608" b="29978"/>
          <a:stretch/>
        </p:blipFill>
        <p:spPr>
          <a:xfrm>
            <a:off x="8231112" y="-302099"/>
            <a:ext cx="2897884" cy="1998350"/>
          </a:xfrm>
          <a:prstGeom prst="rect">
            <a:avLst/>
          </a:prstGeom>
        </p:spPr>
      </p:pic>
      <p:grpSp>
        <p:nvGrpSpPr>
          <p:cNvPr id="12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26406" cy="784830"/>
            <a:chOff x="678426" y="514924"/>
            <a:chExt cx="11726406" cy="784830"/>
          </a:xfrm>
        </p:grpSpPr>
        <p:grpSp>
          <p:nvGrpSpPr>
            <p:cNvPr id="13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5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16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471841" y="514924"/>
              <a:ext cx="1093299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500" b="1" dirty="0" err="1"/>
                <a:t>Chọn</a:t>
              </a:r>
              <a:r>
                <a:rPr lang="en-US" sz="4500" b="1" dirty="0"/>
                <a:t> ý </a:t>
              </a:r>
              <a:r>
                <a:rPr lang="en-US" sz="4500" b="1" dirty="0" err="1"/>
                <a:t>trả</a:t>
              </a:r>
              <a:r>
                <a:rPr lang="en-US" sz="4500" b="1" dirty="0"/>
                <a:t> </a:t>
              </a:r>
              <a:r>
                <a:rPr lang="en-US" sz="4500" b="1" dirty="0" err="1"/>
                <a:t>lời</a:t>
              </a:r>
              <a:r>
                <a:rPr lang="en-US" sz="4500" b="1" dirty="0"/>
                <a:t> </a:t>
              </a:r>
              <a:r>
                <a:rPr lang="en-US" sz="4500" b="1" dirty="0" err="1"/>
                <a:t>đúng</a:t>
              </a:r>
              <a:r>
                <a:rPr lang="en-US" sz="4500" b="1" dirty="0"/>
                <a:t>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971262" y="1257859"/>
            <a:ext cx="1077597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500" dirty="0">
                <a:solidFill>
                  <a:srgbClr val="FF5050"/>
                </a:solidFill>
              </a:rPr>
              <a:t>c) </a:t>
            </a:r>
            <a:r>
              <a:rPr lang="en-US" sz="4500" dirty="0"/>
              <a:t>3 x </a:t>
            </a:r>
            <a:r>
              <a:rPr lang="en-US" sz="4500" dirty="0">
                <a:solidFill>
                  <a:srgbClr val="0070C0"/>
                </a:solidFill>
              </a:rPr>
              <a:t>.?.</a:t>
            </a:r>
            <a:r>
              <a:rPr lang="en-US" sz="4500" dirty="0"/>
              <a:t> = 9 000</a:t>
            </a:r>
          </a:p>
          <a:p>
            <a:pPr algn="just">
              <a:buClr>
                <a:srgbClr val="FC786A"/>
              </a:buClr>
            </a:pPr>
            <a:r>
              <a:rPr lang="en-US" sz="4500" dirty="0"/>
              <a:t>	</a:t>
            </a:r>
            <a:r>
              <a:rPr lang="en-US" sz="4500" dirty="0">
                <a:solidFill>
                  <a:srgbClr val="FF5050"/>
                </a:solidFill>
              </a:rPr>
              <a:t>A. </a:t>
            </a:r>
            <a:r>
              <a:rPr lang="en-US" sz="4500" dirty="0"/>
              <a:t>3 000		</a:t>
            </a:r>
            <a:r>
              <a:rPr lang="en-US" sz="4500" dirty="0">
                <a:solidFill>
                  <a:srgbClr val="FF5050"/>
                </a:solidFill>
              </a:rPr>
              <a:t>B. </a:t>
            </a:r>
            <a:r>
              <a:rPr lang="en-US" sz="4500" dirty="0"/>
              <a:t>2 700		</a:t>
            </a:r>
            <a:r>
              <a:rPr lang="en-US" sz="4500" dirty="0">
                <a:solidFill>
                  <a:srgbClr val="FF5050"/>
                </a:solidFill>
              </a:rPr>
              <a:t>C. </a:t>
            </a:r>
            <a:r>
              <a:rPr lang="en-US" sz="4500" dirty="0"/>
              <a:t>300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747667" y="2773948"/>
            <a:ext cx="9379974" cy="37764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buClr>
                <a:srgbClr val="FC786A"/>
              </a:buClr>
            </a:pP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Ta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có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thể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thực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hiện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theo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nhiều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cách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algn="just">
              <a:lnSpc>
                <a:spcPct val="114000"/>
              </a:lnSpc>
              <a:buClr>
                <a:srgbClr val="FC786A"/>
              </a:buClr>
            </a:pP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+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Nhẩm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 x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mấy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nghìn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= 9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nghìn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 </a:t>
            </a:r>
          </a:p>
          <a:p>
            <a:pPr algn="just">
              <a:lnSpc>
                <a:spcPct val="114000"/>
              </a:lnSpc>
              <a:buClr>
                <a:srgbClr val="FC786A"/>
              </a:buClr>
            </a:pP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+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Dựa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vào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quan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hệ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giữa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phép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nhân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và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phép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chia.</a:t>
            </a:r>
          </a:p>
          <a:p>
            <a:pPr algn="ctr">
              <a:lnSpc>
                <a:spcPct val="114000"/>
              </a:lnSpc>
              <a:buClr>
                <a:srgbClr val="FC786A"/>
              </a:buClr>
            </a:pP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(9 000 : 3 = ?)</a:t>
            </a:r>
          </a:p>
          <a:p>
            <a:pPr algn="just">
              <a:lnSpc>
                <a:spcPct val="114000"/>
              </a:lnSpc>
              <a:buClr>
                <a:srgbClr val="FC786A"/>
              </a:buClr>
            </a:pP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+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Dựa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vào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quy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tắc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tìm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thừa</a:t>
            </a:r>
            <a:r>
              <a:rPr lang="en-US" sz="3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số.</a:t>
            </a:r>
          </a:p>
          <a:p>
            <a:pPr algn="ctr">
              <a:lnSpc>
                <a:spcPct val="114000"/>
              </a:lnSpc>
              <a:buClr>
                <a:srgbClr val="FC786A"/>
              </a:buClr>
            </a:pP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(tích :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thừa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số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kia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3014050" y="3429000"/>
            <a:ext cx="1962897" cy="63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FC786A"/>
              </a:buClr>
            </a:pPr>
            <a:r>
              <a:rPr lang="en-US" sz="3500" dirty="0">
                <a:solidFill>
                  <a:srgbClr val="FF5050"/>
                </a:solidFill>
              </a:rPr>
              <a:t>3 </a:t>
            </a:r>
            <a:r>
              <a:rPr lang="en-US" sz="3500" dirty="0" err="1">
                <a:solidFill>
                  <a:srgbClr val="FF5050"/>
                </a:solidFill>
              </a:rPr>
              <a:t>nghìn</a:t>
            </a:r>
            <a:r>
              <a:rPr lang="en-US" sz="3500" dirty="0">
                <a:solidFill>
                  <a:srgbClr val="FF5050"/>
                </a:solidFill>
              </a:rPr>
              <a:t> </a:t>
            </a:r>
            <a:endParaRPr lang="en-US" sz="35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6359248" y="4662157"/>
            <a:ext cx="1402813" cy="63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FC786A"/>
              </a:buClr>
            </a:pPr>
            <a:r>
              <a:rPr lang="en-US" sz="3500" dirty="0">
                <a:solidFill>
                  <a:srgbClr val="FF5050"/>
                </a:solidFill>
              </a:rPr>
              <a:t>3 000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6995318" y="5859731"/>
            <a:ext cx="349685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FC786A"/>
              </a:buClr>
            </a:pPr>
            <a:r>
              <a:rPr lang="en-US" sz="3500" dirty="0">
                <a:solidFill>
                  <a:srgbClr val="FF5050"/>
                </a:solidFill>
              </a:rPr>
              <a:t>(9 000 : 3 = 3 000)</a:t>
            </a:r>
            <a:endParaRPr lang="en-US" sz="3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Hình Bầu dục 5">
            <a:extLst>
              <a:ext uri="{FF2B5EF4-FFF2-40B4-BE49-F238E27FC236}">
                <a16:creationId xmlns:a16="http://schemas.microsoft.com/office/drawing/2014/main" id="{6A67361A-58D2-6EE0-AE99-C9E64FD4879E}"/>
              </a:ext>
            </a:extLst>
          </p:cNvPr>
          <p:cNvSpPr/>
          <p:nvPr/>
        </p:nvSpPr>
        <p:spPr>
          <a:xfrm>
            <a:off x="1809983" y="1975803"/>
            <a:ext cx="764274" cy="784830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50869" r="89070" b="6296"/>
          <a:stretch/>
        </p:blipFill>
        <p:spPr>
          <a:xfrm>
            <a:off x="10298714" y="2965684"/>
            <a:ext cx="1220294" cy="30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071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3" grpId="0" animBg="1"/>
      <p:bldP spid="24" grpId="0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pic>
        <p:nvPicPr>
          <p:cNvPr id="14" name="Hình ảnh 3" descr="Ảnh có chứa trong nhà&#10;&#10;Mô tả được tạo tự động">
            <a:extLst>
              <a:ext uri="{FF2B5EF4-FFF2-40B4-BE49-F238E27FC236}">
                <a16:creationId xmlns:a16="http://schemas.microsoft.com/office/drawing/2014/main" id="{FCBB7634-F411-68CF-025C-85383CA7A2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94" b="96350" l="3370" r="97826">
                        <a14:foregroundMark x1="15435" y1="10951" x2="34565" y2="12928"/>
                        <a14:foregroundMark x1="10217" y1="7909" x2="48261" y2="9202"/>
                        <a14:foregroundMark x1="43261" y1="5779" x2="79674" y2="9202"/>
                        <a14:foregroundMark x1="79674" y1="9202" x2="89348" y2="9125"/>
                        <a14:foregroundMark x1="90435" y1="7376" x2="91304" y2="12319"/>
                        <a14:foregroundMark x1="89891" y1="4563" x2="95000" y2="10722"/>
                        <a14:foregroundMark x1="8261" y1="4563" x2="10326" y2="12395"/>
                        <a14:foregroundMark x1="10326" y1="12395" x2="12500" y2="13308"/>
                        <a14:foregroundMark x1="4565" y1="4791" x2="5326" y2="12776"/>
                        <a14:foregroundMark x1="5326" y1="12776" x2="5761" y2="13156"/>
                        <a14:foregroundMark x1="3696" y1="92319" x2="44130" y2="90570"/>
                        <a14:foregroundMark x1="44130" y1="90570" x2="64674" y2="90951"/>
                        <a14:foregroundMark x1="64674" y1="90951" x2="77391" y2="90951"/>
                        <a14:foregroundMark x1="77391" y1="90951" x2="91522" y2="90951"/>
                        <a14:foregroundMark x1="91522" y1="90951" x2="91630" y2="91331"/>
                        <a14:foregroundMark x1="27609" y1="92928" x2="17717" y2="92700"/>
                        <a14:foregroundMark x1="17717" y1="92700" x2="17717" y2="92700"/>
                        <a14:foregroundMark x1="5435" y1="96350" x2="3478" y2="96350"/>
                        <a14:foregroundMark x1="95000" y1="87529" x2="96413" y2="91939"/>
                        <a14:foregroundMark x1="9674" y1="3574" x2="11739" y2="3954"/>
                        <a14:foregroundMark x1="6304" y1="3194" x2="3696" y2="9962"/>
                        <a14:foregroundMark x1="94130" y1="3346" x2="97826" y2="12167"/>
                        <a14:foregroundMark x1="97826" y1="12167" x2="97065" y2="13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7944" y="-1018684"/>
            <a:ext cx="3956327" cy="5848804"/>
          </a:xfrm>
          <a:prstGeom prst="rect">
            <a:avLst/>
          </a:prstGeom>
        </p:spPr>
      </p:pic>
      <p:sp>
        <p:nvSpPr>
          <p:cNvPr id="18" name="TextBox 10">
            <a:extLst>
              <a:ext uri="{FF2B5EF4-FFF2-40B4-BE49-F238E27FC236}">
                <a16:creationId xmlns:a16="http://schemas.microsoft.com/office/drawing/2014/main" id="{A509B131-BA1A-5EC9-D7D8-955C5F559CEC}"/>
              </a:ext>
            </a:extLst>
          </p:cNvPr>
          <p:cNvSpPr txBox="1"/>
          <p:nvPr/>
        </p:nvSpPr>
        <p:spPr>
          <a:xfrm>
            <a:off x="6254367" y="77172"/>
            <a:ext cx="5881148" cy="940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500" b="1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rPr>
              <a:t>Nguyên</a:t>
            </a:r>
            <a:r>
              <a:rPr lang="en-US" sz="45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rPr>
              <a:t> </a:t>
            </a:r>
            <a:r>
              <a:rPr lang="en-US" sz="4500" b="1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rPr>
              <a:t>liệu</a:t>
            </a:r>
            <a:r>
              <a:rPr lang="en-US" sz="45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rPr>
              <a:t> </a:t>
            </a:r>
            <a:r>
              <a:rPr lang="en-US" sz="4500" b="1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rPr>
              <a:t>làm</a:t>
            </a:r>
            <a:r>
              <a:rPr lang="en-US" sz="45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rPr>
              <a:t> </a:t>
            </a:r>
            <a:r>
              <a:rPr lang="en-US" sz="4500" b="1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rPr>
              <a:t>kem</a:t>
            </a:r>
            <a:r>
              <a:rPr lang="en-US" sz="45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rPr>
              <a:t>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21954" y="348652"/>
            <a:ext cx="6864659" cy="5110854"/>
            <a:chOff x="421954" y="348652"/>
            <a:chExt cx="6864659" cy="5110854"/>
          </a:xfrm>
        </p:grpSpPr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0FEF4034-59E7-6EB0-9FE9-3085BA317B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78" t="13101" r="-19515" b="23911"/>
            <a:stretch/>
          </p:blipFill>
          <p:spPr>
            <a:xfrm>
              <a:off x="421954" y="691662"/>
              <a:ext cx="6409152" cy="4767844"/>
            </a:xfrm>
            <a:prstGeom prst="rect">
              <a:avLst/>
            </a:prstGeom>
          </p:spPr>
        </p:pic>
        <p:pic>
          <p:nvPicPr>
            <p:cNvPr id="13" name="Hình ảnh 8">
              <a:extLst>
                <a:ext uri="{FF2B5EF4-FFF2-40B4-BE49-F238E27FC236}">
                  <a16:creationId xmlns:a16="http://schemas.microsoft.com/office/drawing/2014/main" id="{E6083E62-8B1C-361B-2A85-1EDE46DF8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8625" b="24796"/>
            <a:stretch/>
          </p:blipFill>
          <p:spPr>
            <a:xfrm>
              <a:off x="2922409" y="348652"/>
              <a:ext cx="4364204" cy="5110854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53872" r="60346" b="-1818"/>
          <a:stretch/>
        </p:blipFill>
        <p:spPr>
          <a:xfrm>
            <a:off x="6831106" y="3815338"/>
            <a:ext cx="4167820" cy="3201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32458" y="3853909"/>
            <a:ext cx="4365114" cy="2011854"/>
          </a:xfrm>
          <a:prstGeom prst="rect">
            <a:avLst/>
          </a:prstGeom>
        </p:spPr>
      </p:pic>
      <p:grpSp>
        <p:nvGrpSpPr>
          <p:cNvPr id="21" name="Nhóm 2">
            <a:extLst>
              <a:ext uri="{FF2B5EF4-FFF2-40B4-BE49-F238E27FC236}">
                <a16:creationId xmlns:a16="http://schemas.microsoft.com/office/drawing/2014/main" id="{F58F85D0-3FC6-679C-B09F-4574A6D87515}"/>
              </a:ext>
            </a:extLst>
          </p:cNvPr>
          <p:cNvGrpSpPr/>
          <p:nvPr/>
        </p:nvGrpSpPr>
        <p:grpSpPr>
          <a:xfrm flipH="1">
            <a:off x="1400859" y="611477"/>
            <a:ext cx="4656417" cy="2588481"/>
            <a:chOff x="1139185" y="2161571"/>
            <a:chExt cx="7173783" cy="3152267"/>
          </a:xfrm>
        </p:grpSpPr>
        <p:sp>
          <p:nvSpPr>
            <p:cNvPr id="22" name="Bong bóng Lời nói: Hình chữ nhật với Góc Tròn 3">
              <a:extLst>
                <a:ext uri="{FF2B5EF4-FFF2-40B4-BE49-F238E27FC236}">
                  <a16:creationId xmlns:a16="http://schemas.microsoft.com/office/drawing/2014/main" id="{9BDBF1D1-E430-3236-B4D6-59EC1E986D00}"/>
                </a:ext>
              </a:extLst>
            </p:cNvPr>
            <p:cNvSpPr/>
            <p:nvPr/>
          </p:nvSpPr>
          <p:spPr>
            <a:xfrm flipH="1">
              <a:off x="1139185" y="2161571"/>
              <a:ext cx="7173783" cy="1658698"/>
            </a:xfrm>
            <a:prstGeom prst="wedgeRoundRectCallout">
              <a:avLst>
                <a:gd name="adj1" fmla="val -68035"/>
                <a:gd name="adj2" fmla="val 12726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3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>
              <a:off x="1553957" y="2325302"/>
              <a:ext cx="6213646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3000" b="0" dirty="0" err="1">
                  <a:latin typeface="+mn-lt"/>
                </a:rPr>
                <a:t>Chúng</a:t>
              </a:r>
              <a:r>
                <a:rPr lang="en-US" sz="3000" b="0" dirty="0">
                  <a:latin typeface="+mn-lt"/>
                </a:rPr>
                <a:t> ta </a:t>
              </a:r>
              <a:r>
                <a:rPr lang="en-US" sz="3000" b="0" dirty="0" err="1">
                  <a:latin typeface="+mn-lt"/>
                </a:rPr>
                <a:t>đã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có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được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sữa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đặc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rồi</a:t>
              </a:r>
              <a:r>
                <a:rPr lang="en-US" sz="3000" b="0" dirty="0">
                  <a:latin typeface="+mn-lt"/>
                </a:rPr>
                <a:t>! </a:t>
              </a:r>
              <a:r>
                <a:rPr lang="en-US" sz="3000" b="0" dirty="0" err="1">
                  <a:latin typeface="+mn-lt"/>
                </a:rPr>
                <a:t>Cố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lên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bạn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nhé</a:t>
              </a:r>
              <a:r>
                <a:rPr lang="en-US" sz="3000" b="0" dirty="0">
                  <a:latin typeface="+mn-lt"/>
                </a:rPr>
                <a:t>!</a:t>
              </a:r>
            </a:p>
          </p:txBody>
        </p:sp>
      </p:grpSp>
      <p:pic>
        <p:nvPicPr>
          <p:cNvPr id="24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76234" y="3815338"/>
            <a:ext cx="2877561" cy="18655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3" t="-2451" r="25321" b="48656"/>
          <a:stretch/>
        </p:blipFill>
        <p:spPr>
          <a:xfrm flipH="1">
            <a:off x="8252158" y="1206954"/>
            <a:ext cx="1325715" cy="20694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1" t="1616" r="59610" b="8110"/>
          <a:stretch/>
        </p:blipFill>
        <p:spPr>
          <a:xfrm>
            <a:off x="10117402" y="1387345"/>
            <a:ext cx="881524" cy="205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41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41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0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83136" y="294968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95647" cy="784830"/>
            <a:chOff x="678426" y="514924"/>
            <a:chExt cx="11795647" cy="784830"/>
          </a:xfrm>
        </p:grpSpPr>
        <p:grpSp>
          <p:nvGrpSpPr>
            <p:cNvPr id="13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5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16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2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541082" y="571284"/>
              <a:ext cx="1093299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00" b="1" dirty="0" err="1"/>
                <a:t>Tìm</a:t>
              </a:r>
              <a:r>
                <a:rPr lang="en-US" sz="3500" b="1" dirty="0"/>
                <a:t> </a:t>
              </a:r>
              <a:r>
                <a:rPr lang="en-US" sz="3500" b="1" dirty="0" err="1"/>
                <a:t>các</a:t>
              </a:r>
              <a:r>
                <a:rPr lang="en-US" sz="3500" b="1" dirty="0"/>
                <a:t> </a:t>
              </a:r>
              <a:r>
                <a:rPr lang="en-US" sz="3500" b="1" dirty="0" err="1"/>
                <a:t>biểu</a:t>
              </a:r>
              <a:r>
                <a:rPr lang="en-US" sz="3500" b="1" dirty="0"/>
                <a:t> </a:t>
              </a:r>
              <a:r>
                <a:rPr lang="en-US" sz="3500" b="1" dirty="0" err="1"/>
                <a:t>thức</a:t>
              </a:r>
              <a:r>
                <a:rPr lang="en-US" sz="3500" b="1" dirty="0"/>
                <a:t> </a:t>
              </a:r>
              <a:r>
                <a:rPr lang="en-US" sz="3500" b="1" dirty="0" err="1"/>
                <a:t>có</a:t>
              </a:r>
              <a:r>
                <a:rPr lang="en-US" sz="3500" b="1" dirty="0"/>
                <a:t> </a:t>
              </a:r>
              <a:r>
                <a:rPr lang="en-US" sz="3500" b="1" dirty="0" err="1"/>
                <a:t>giá</a:t>
              </a:r>
              <a:r>
                <a:rPr lang="en-US" sz="3500" b="1" dirty="0"/>
                <a:t> </a:t>
              </a:r>
              <a:r>
                <a:rPr lang="en-US" sz="3500" b="1" dirty="0" err="1"/>
                <a:t>trị</a:t>
              </a:r>
              <a:r>
                <a:rPr lang="en-US" sz="3500" b="1" dirty="0"/>
                <a:t> </a:t>
              </a:r>
              <a:r>
                <a:rPr lang="en-US" sz="3500" b="1" dirty="0" err="1"/>
                <a:t>bằng</a:t>
              </a:r>
              <a:r>
                <a:rPr lang="en-US" sz="3500" b="1" dirty="0"/>
                <a:t> </a:t>
              </a:r>
              <a:r>
                <a:rPr lang="en-US" sz="3500" b="1" dirty="0" err="1"/>
                <a:t>nhau</a:t>
              </a:r>
              <a:r>
                <a:rPr lang="en-US" sz="3500" b="1" dirty="0"/>
                <a:t>.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89" b="64630" l="65938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24" t="25335" r="8608" b="29978"/>
          <a:stretch/>
        </p:blipFill>
        <p:spPr>
          <a:xfrm>
            <a:off x="8433409" y="-234864"/>
            <a:ext cx="2897884" cy="199835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98740" y="1600600"/>
            <a:ext cx="11146424" cy="3232413"/>
            <a:chOff x="598740" y="1600600"/>
            <a:chExt cx="11146424" cy="3232413"/>
          </a:xfrm>
        </p:grpSpPr>
        <p:grpSp>
          <p:nvGrpSpPr>
            <p:cNvPr id="6" name="Group 5"/>
            <p:cNvGrpSpPr/>
            <p:nvPr/>
          </p:nvGrpSpPr>
          <p:grpSpPr>
            <a:xfrm>
              <a:off x="598740" y="1608548"/>
              <a:ext cx="3419284" cy="1013047"/>
              <a:chOff x="598740" y="1608548"/>
              <a:chExt cx="3419284" cy="1013047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678426" y="1608548"/>
                <a:ext cx="3339598" cy="1013047"/>
              </a:xfrm>
              <a:prstGeom prst="roundRect">
                <a:avLst/>
              </a:prstGeom>
              <a:solidFill>
                <a:srgbClr val="CFDC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1271708" y="1689258"/>
                <a:ext cx="2644854" cy="85162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34B22C0-B9C3-AB33-E036-F58F1DD43359}"/>
                  </a:ext>
                </a:extLst>
              </p:cNvPr>
              <p:cNvSpPr txBox="1"/>
              <p:nvPr/>
            </p:nvSpPr>
            <p:spPr>
              <a:xfrm>
                <a:off x="598740" y="1795626"/>
                <a:ext cx="3300292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rgbClr val="FC786A"/>
                  </a:buClr>
                </a:pPr>
                <a:r>
                  <a:rPr lang="en-US" sz="3500" dirty="0"/>
                  <a:t>  A      5 000 x 1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678427" y="3804784"/>
              <a:ext cx="3339598" cy="1013047"/>
              <a:chOff x="678425" y="1608548"/>
              <a:chExt cx="3564673" cy="1013047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678425" y="1608548"/>
                <a:ext cx="3564673" cy="1013047"/>
              </a:xfrm>
              <a:prstGeom prst="roundRect">
                <a:avLst/>
              </a:prstGeom>
              <a:solidFill>
                <a:srgbClr val="FEDB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1371717" y="1704442"/>
                <a:ext cx="2743986" cy="85162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34B22C0-B9C3-AB33-E036-F58F1DD43359}"/>
                  </a:ext>
                </a:extLst>
              </p:cNvPr>
              <p:cNvSpPr txBox="1"/>
              <p:nvPr/>
            </p:nvSpPr>
            <p:spPr>
              <a:xfrm>
                <a:off x="678426" y="1799600"/>
                <a:ext cx="3489612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rgbClr val="FC786A"/>
                  </a:buClr>
                </a:pPr>
                <a:r>
                  <a:rPr lang="en-US" sz="3500" dirty="0"/>
                  <a:t>M  1 530 + 1 530</a:t>
                </a: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4462310" y="1609624"/>
              <a:ext cx="3419284" cy="1013047"/>
              <a:chOff x="598740" y="1608548"/>
              <a:chExt cx="3419284" cy="1013047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678426" y="1608548"/>
                <a:ext cx="3339598" cy="1013047"/>
              </a:xfrm>
              <a:prstGeom prst="roundRect">
                <a:avLst/>
              </a:prstGeom>
              <a:solidFill>
                <a:srgbClr val="CFDC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1271708" y="1689258"/>
                <a:ext cx="2644854" cy="85162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34B22C0-B9C3-AB33-E036-F58F1DD43359}"/>
                  </a:ext>
                </a:extLst>
              </p:cNvPr>
              <p:cNvSpPr txBox="1"/>
              <p:nvPr/>
            </p:nvSpPr>
            <p:spPr>
              <a:xfrm>
                <a:off x="598740" y="1795626"/>
                <a:ext cx="3300292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rgbClr val="FC786A"/>
                  </a:buClr>
                </a:pPr>
                <a:r>
                  <a:rPr lang="en-US" sz="3500" dirty="0"/>
                  <a:t>  B       1 530 x 2</a:t>
                </a: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8325880" y="1600600"/>
              <a:ext cx="3419284" cy="1013047"/>
              <a:chOff x="598740" y="1608548"/>
              <a:chExt cx="3419284" cy="1013047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678426" y="1608548"/>
                <a:ext cx="3339598" cy="1013047"/>
              </a:xfrm>
              <a:prstGeom prst="roundRect">
                <a:avLst/>
              </a:prstGeom>
              <a:solidFill>
                <a:srgbClr val="CFDC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1271708" y="1689258"/>
                <a:ext cx="2644854" cy="85162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34B22C0-B9C3-AB33-E036-F58F1DD43359}"/>
                  </a:ext>
                </a:extLst>
              </p:cNvPr>
              <p:cNvSpPr txBox="1"/>
              <p:nvPr/>
            </p:nvSpPr>
            <p:spPr>
              <a:xfrm>
                <a:off x="598740" y="1795626"/>
                <a:ext cx="3300292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rgbClr val="FC786A"/>
                  </a:buClr>
                </a:pPr>
                <a:r>
                  <a:rPr lang="en-US" sz="3500" dirty="0"/>
                  <a:t>  C       4 000 x 2</a:t>
                </a: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4541996" y="3819966"/>
              <a:ext cx="3339598" cy="1013047"/>
              <a:chOff x="678425" y="1608548"/>
              <a:chExt cx="3564673" cy="1013047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678425" y="1608548"/>
                <a:ext cx="3564673" cy="1013047"/>
              </a:xfrm>
              <a:prstGeom prst="roundRect">
                <a:avLst/>
              </a:prstGeom>
              <a:solidFill>
                <a:srgbClr val="FEDB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1371717" y="1704442"/>
                <a:ext cx="2743986" cy="85162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34B22C0-B9C3-AB33-E036-F58F1DD43359}"/>
                  </a:ext>
                </a:extLst>
              </p:cNvPr>
              <p:cNvSpPr txBox="1"/>
              <p:nvPr/>
            </p:nvSpPr>
            <p:spPr>
              <a:xfrm>
                <a:off x="678426" y="1799600"/>
                <a:ext cx="3489612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rgbClr val="FC786A"/>
                  </a:buClr>
                </a:pPr>
                <a:r>
                  <a:rPr lang="en-US" sz="3500" dirty="0"/>
                  <a:t> N       4 x 2 000</a:t>
                </a: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8405565" y="3816667"/>
              <a:ext cx="3339598" cy="1013047"/>
              <a:chOff x="678425" y="1608548"/>
              <a:chExt cx="3564673" cy="1013047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678425" y="1608548"/>
                <a:ext cx="3564673" cy="1013047"/>
              </a:xfrm>
              <a:prstGeom prst="roundRect">
                <a:avLst/>
              </a:prstGeom>
              <a:solidFill>
                <a:srgbClr val="FEDB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1371717" y="1704442"/>
                <a:ext cx="2743986" cy="85162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34B22C0-B9C3-AB33-E036-F58F1DD43359}"/>
                  </a:ext>
                </a:extLst>
              </p:cNvPr>
              <p:cNvSpPr txBox="1"/>
              <p:nvPr/>
            </p:nvSpPr>
            <p:spPr>
              <a:xfrm>
                <a:off x="678426" y="1799600"/>
                <a:ext cx="3489612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rgbClr val="FC786A"/>
                  </a:buClr>
                </a:pPr>
                <a:r>
                  <a:rPr lang="en-US" sz="3500" dirty="0"/>
                  <a:t> P        5 000 : 1</a:t>
                </a:r>
              </a:p>
            </p:txBody>
          </p:sp>
        </p:grpSp>
      </p:grpSp>
      <p:grpSp>
        <p:nvGrpSpPr>
          <p:cNvPr id="77" name="Nhóm 28">
            <a:extLst>
              <a:ext uri="{FF2B5EF4-FFF2-40B4-BE49-F238E27FC236}">
                <a16:creationId xmlns:a16="http://schemas.microsoft.com/office/drawing/2014/main" id="{026CF060-679C-C2D0-6BBA-2FBE93896F18}"/>
              </a:ext>
            </a:extLst>
          </p:cNvPr>
          <p:cNvGrpSpPr/>
          <p:nvPr/>
        </p:nvGrpSpPr>
        <p:grpSpPr>
          <a:xfrm>
            <a:off x="-468805" y="4565182"/>
            <a:ext cx="12660805" cy="1977603"/>
            <a:chOff x="5308390" y="56800"/>
            <a:chExt cx="9358301" cy="1513797"/>
          </a:xfrm>
        </p:grpSpPr>
        <p:grpSp>
          <p:nvGrpSpPr>
            <p:cNvPr id="78" name="Nhóm 25">
              <a:extLst>
                <a:ext uri="{FF2B5EF4-FFF2-40B4-BE49-F238E27FC236}">
                  <a16:creationId xmlns:a16="http://schemas.microsoft.com/office/drawing/2014/main" id="{E3F9D58F-118D-5F7D-416E-69F92472F6EB}"/>
                </a:ext>
              </a:extLst>
            </p:cNvPr>
            <p:cNvGrpSpPr/>
            <p:nvPr/>
          </p:nvGrpSpPr>
          <p:grpSpPr>
            <a:xfrm>
              <a:off x="5970229" y="514924"/>
              <a:ext cx="8306696" cy="808025"/>
              <a:chOff x="5970229" y="425821"/>
              <a:chExt cx="8306696" cy="808025"/>
            </a:xfrm>
          </p:grpSpPr>
          <p:sp>
            <p:nvSpPr>
              <p:cNvPr id="81" name="Rectangle: Rounded Corners 1">
                <a:extLst>
                  <a:ext uri="{FF2B5EF4-FFF2-40B4-BE49-F238E27FC236}">
                    <a16:creationId xmlns:a16="http://schemas.microsoft.com/office/drawing/2014/main" id="{20450505-C40C-CF54-BCA3-5889965AFA39}"/>
                  </a:ext>
                </a:extLst>
              </p:cNvPr>
              <p:cNvSpPr/>
              <p:nvPr/>
            </p:nvSpPr>
            <p:spPr>
              <a:xfrm>
                <a:off x="5970229" y="425821"/>
                <a:ext cx="8306696" cy="808025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800" b="1" dirty="0">
                  <a:latin typeface="#9Slide07 IcielLa Chic Pro Shad" panose="02000506090000020004" pitchFamily="2" charset="0"/>
                </a:endParaRPr>
              </a:p>
            </p:txBody>
          </p:sp>
          <p:sp>
            <p:nvSpPr>
              <p:cNvPr id="82" name="TextBox 10">
                <a:extLst>
                  <a:ext uri="{FF2B5EF4-FFF2-40B4-BE49-F238E27FC236}">
                    <a16:creationId xmlns:a16="http://schemas.microsoft.com/office/drawing/2014/main" id="{9F8338B3-350B-30C0-0E38-B4BF12E28981}"/>
                  </a:ext>
                </a:extLst>
              </p:cNvPr>
              <p:cNvSpPr txBox="1"/>
              <p:nvPr/>
            </p:nvSpPr>
            <p:spPr>
              <a:xfrm>
                <a:off x="6025085" y="504406"/>
                <a:ext cx="8196984" cy="614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4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Nhóm</a:t>
                </a:r>
                <a:r>
                  <a:rPr lang="en-US" sz="4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4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đôi</a:t>
                </a:r>
                <a:r>
                  <a:rPr lang="en-US" sz="4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4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tìm</a:t>
                </a:r>
                <a:r>
                  <a:rPr lang="en-US" sz="4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4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hiểu</a:t>
                </a:r>
                <a:r>
                  <a:rPr lang="en-US" sz="4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4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nhận</a:t>
                </a:r>
                <a:r>
                  <a:rPr lang="en-US" sz="4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4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biết</a:t>
                </a:r>
                <a:r>
                  <a:rPr lang="en-US" sz="4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4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yêu</a:t>
                </a:r>
                <a:r>
                  <a:rPr lang="en-US" sz="4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4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cầu</a:t>
                </a:r>
                <a:r>
                  <a:rPr lang="en-US" sz="4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4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đề</a:t>
                </a:r>
                <a:r>
                  <a:rPr lang="en-US" sz="4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4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bài</a:t>
                </a:r>
                <a:endParaRPr lang="en-US" sz="4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endParaRPr>
              </a:p>
            </p:txBody>
          </p:sp>
        </p:grpSp>
        <p:pic>
          <p:nvPicPr>
            <p:cNvPr id="79" name="Hình ảnh 26">
              <a:extLst>
                <a:ext uri="{FF2B5EF4-FFF2-40B4-BE49-F238E27FC236}">
                  <a16:creationId xmlns:a16="http://schemas.microsoft.com/office/drawing/2014/main" id="{56E01EE8-471E-40C4-FA53-95E1A825D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20" t="50000" r="21155"/>
            <a:stretch/>
          </p:blipFill>
          <p:spPr>
            <a:xfrm rot="958498">
              <a:off x="5308390" y="56800"/>
              <a:ext cx="1171718" cy="1437505"/>
            </a:xfrm>
            <a:prstGeom prst="rect">
              <a:avLst/>
            </a:prstGeom>
          </p:spPr>
        </p:pic>
        <p:pic>
          <p:nvPicPr>
            <p:cNvPr id="80" name="Hình ảnh 27">
              <a:extLst>
                <a:ext uri="{FF2B5EF4-FFF2-40B4-BE49-F238E27FC236}">
                  <a16:creationId xmlns:a16="http://schemas.microsoft.com/office/drawing/2014/main" id="{2DBEFB56-6E7B-604E-6C12-0104ECB18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20" t="50000" r="21155"/>
            <a:stretch/>
          </p:blipFill>
          <p:spPr>
            <a:xfrm rot="958498">
              <a:off x="13494973" y="133092"/>
              <a:ext cx="1171718" cy="1437505"/>
            </a:xfrm>
            <a:prstGeom prst="rect">
              <a:avLst/>
            </a:prstGeom>
          </p:spPr>
        </p:pic>
      </p:grpSp>
      <p:grpSp>
        <p:nvGrpSpPr>
          <p:cNvPr id="86" name="Nhóm 9">
            <a:extLst>
              <a:ext uri="{FF2B5EF4-FFF2-40B4-BE49-F238E27FC236}">
                <a16:creationId xmlns:a16="http://schemas.microsoft.com/office/drawing/2014/main" id="{6B94695C-3DC2-94BA-9F6D-F8C6864CD18A}"/>
              </a:ext>
            </a:extLst>
          </p:cNvPr>
          <p:cNvGrpSpPr/>
          <p:nvPr/>
        </p:nvGrpSpPr>
        <p:grpSpPr>
          <a:xfrm>
            <a:off x="895554" y="4801124"/>
            <a:ext cx="10503840" cy="1930339"/>
            <a:chOff x="4179823" y="-238728"/>
            <a:chExt cx="8252015" cy="16253936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80CD895-1644-EBD8-5EA1-6D7B0F792DC0}"/>
                </a:ext>
              </a:extLst>
            </p:cNvPr>
            <p:cNvSpPr txBox="1"/>
            <p:nvPr/>
          </p:nvSpPr>
          <p:spPr>
            <a:xfrm>
              <a:off x="4179823" y="77141"/>
              <a:ext cx="8252015" cy="1593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CÁ NHÂN THỰC HIỆN</a:t>
              </a:r>
            </a:p>
          </p:txBody>
        </p:sp>
        <p:sp>
          <p:nvSpPr>
            <p:cNvPr id="88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4179826" y="-238728"/>
              <a:ext cx="8252012" cy="1593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6E67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CÁ NHÂN THỰC HIỆN</a:t>
              </a:r>
              <a:endPara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A968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84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0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83136" y="294968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95647" cy="784830"/>
            <a:chOff x="678426" y="514924"/>
            <a:chExt cx="11795647" cy="784830"/>
          </a:xfrm>
        </p:grpSpPr>
        <p:grpSp>
          <p:nvGrpSpPr>
            <p:cNvPr id="13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5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16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2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541082" y="571284"/>
              <a:ext cx="1093299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00" b="1" dirty="0" err="1"/>
                <a:t>Tìm</a:t>
              </a:r>
              <a:r>
                <a:rPr lang="en-US" sz="3500" b="1" dirty="0"/>
                <a:t> </a:t>
              </a:r>
              <a:r>
                <a:rPr lang="en-US" sz="3500" b="1" dirty="0" err="1"/>
                <a:t>các</a:t>
              </a:r>
              <a:r>
                <a:rPr lang="en-US" sz="3500" b="1" dirty="0"/>
                <a:t> </a:t>
              </a:r>
              <a:r>
                <a:rPr lang="en-US" sz="3500" b="1" dirty="0" err="1"/>
                <a:t>biểu</a:t>
              </a:r>
              <a:r>
                <a:rPr lang="en-US" sz="3500" b="1" dirty="0"/>
                <a:t> </a:t>
              </a:r>
              <a:r>
                <a:rPr lang="en-US" sz="3500" b="1" dirty="0" err="1"/>
                <a:t>thức</a:t>
              </a:r>
              <a:r>
                <a:rPr lang="en-US" sz="3500" b="1" dirty="0"/>
                <a:t> </a:t>
              </a:r>
              <a:r>
                <a:rPr lang="en-US" sz="3500" b="1" dirty="0" err="1"/>
                <a:t>có</a:t>
              </a:r>
              <a:r>
                <a:rPr lang="en-US" sz="3500" b="1" dirty="0"/>
                <a:t> </a:t>
              </a:r>
              <a:r>
                <a:rPr lang="en-US" sz="3500" b="1" dirty="0" err="1"/>
                <a:t>giá</a:t>
              </a:r>
              <a:r>
                <a:rPr lang="en-US" sz="3500" b="1" dirty="0"/>
                <a:t> </a:t>
              </a:r>
              <a:r>
                <a:rPr lang="en-US" sz="3500" b="1" dirty="0" err="1"/>
                <a:t>trị</a:t>
              </a:r>
              <a:r>
                <a:rPr lang="en-US" sz="3500" b="1" dirty="0"/>
                <a:t> </a:t>
              </a:r>
              <a:r>
                <a:rPr lang="en-US" sz="3500" b="1" dirty="0" err="1"/>
                <a:t>bằng</a:t>
              </a:r>
              <a:r>
                <a:rPr lang="en-US" sz="3500" b="1" dirty="0"/>
                <a:t> </a:t>
              </a:r>
              <a:r>
                <a:rPr lang="en-US" sz="3500" b="1" dirty="0" err="1"/>
                <a:t>nhau</a:t>
              </a:r>
              <a:r>
                <a:rPr lang="en-US" sz="3500" b="1" dirty="0"/>
                <a:t>.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89" b="64630" l="65938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24" t="25335" r="8608" b="29978"/>
          <a:stretch/>
        </p:blipFill>
        <p:spPr>
          <a:xfrm>
            <a:off x="8433409" y="-234864"/>
            <a:ext cx="2897884" cy="1998350"/>
          </a:xfrm>
          <a:prstGeom prst="rect">
            <a:avLst/>
          </a:prstGeom>
        </p:spPr>
      </p:pic>
      <p:grpSp>
        <p:nvGrpSpPr>
          <p:cNvPr id="35" name="Nhóm 12">
            <a:extLst>
              <a:ext uri="{FF2B5EF4-FFF2-40B4-BE49-F238E27FC236}">
                <a16:creationId xmlns:a16="http://schemas.microsoft.com/office/drawing/2014/main" id="{5E1C5CE2-A947-77DD-BB66-813FE2B58F25}"/>
              </a:ext>
            </a:extLst>
          </p:cNvPr>
          <p:cNvGrpSpPr/>
          <p:nvPr/>
        </p:nvGrpSpPr>
        <p:grpSpPr>
          <a:xfrm>
            <a:off x="5752383" y="1138445"/>
            <a:ext cx="3234526" cy="1070427"/>
            <a:chOff x="1281354" y="1850332"/>
            <a:chExt cx="7287294" cy="1112674"/>
          </a:xfrm>
        </p:grpSpPr>
        <p:sp>
          <p:nvSpPr>
            <p:cNvPr id="36" name="Hộp Văn bản 13">
              <a:extLst>
                <a:ext uri="{FF2B5EF4-FFF2-40B4-BE49-F238E27FC236}">
                  <a16:creationId xmlns:a16="http://schemas.microsoft.com/office/drawing/2014/main" id="{A8B53FDF-9183-25E3-EEE8-23833AD67BE6}"/>
                </a:ext>
              </a:extLst>
            </p:cNvPr>
            <p:cNvSpPr txBox="1"/>
            <p:nvPr/>
          </p:nvSpPr>
          <p:spPr>
            <a:xfrm>
              <a:off x="1308041" y="1907257"/>
              <a:ext cx="7260607" cy="10557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6000" dirty="0">
                  <a:ln w="381000">
                    <a:solidFill>
                      <a:schemeClr val="bg1"/>
                    </a:solidFill>
                  </a:ln>
                  <a:latin typeface="SVN-Hole Hearted" panose="020B0A06020104020203" pitchFamily="34" charset="0"/>
                </a:rPr>
                <a:t>TÌM BẠN</a:t>
              </a:r>
              <a:endParaRPr lang="vi-VN" sz="6000" dirty="0">
                <a:ln w="3810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7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1281354" y="1850332"/>
              <a:ext cx="7260607" cy="10557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T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Ì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M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B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rgbClr val="F2ADA2"/>
                  </a:solidFill>
                  <a:latin typeface="SVN-Hole Hearted" panose="020B0A06020104020203" pitchFamily="34" charset="0"/>
                </a:rPr>
                <a:t>Ạ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N</a:t>
              </a:r>
              <a:endParaRPr lang="vi-VN" sz="6000" dirty="0">
                <a:ln w="28575">
                  <a:solidFill>
                    <a:srgbClr val="0070C0"/>
                  </a:solidFill>
                </a:ln>
                <a:solidFill>
                  <a:srgbClr val="A4EBF2"/>
                </a:solidFill>
              </a:endParaRPr>
            </a:p>
          </p:txBody>
        </p:sp>
      </p:grpSp>
      <p:grpSp>
        <p:nvGrpSpPr>
          <p:cNvPr id="38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2142268" y="1588884"/>
            <a:ext cx="4280542" cy="1393227"/>
            <a:chOff x="3666356" y="4573200"/>
            <a:chExt cx="4280542" cy="1393227"/>
          </a:xfrm>
        </p:grpSpPr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  <p:sp>
          <p:nvSpPr>
            <p:cNvPr id="40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66356" y="4584954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</p:grpSp>
      <p:sp>
        <p:nvSpPr>
          <p:cNvPr id="44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831645" y="2517255"/>
            <a:ext cx="986516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sáu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sáu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pPr marL="571500" indent="-571500" algn="just">
              <a:buFontTx/>
              <a:buChar char="-"/>
            </a:pP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bất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kì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đưa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tương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nắm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cặp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nhanh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chiến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thắng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-317802" y="1821666"/>
            <a:ext cx="4399560" cy="711994"/>
            <a:chOff x="-69671" y="807048"/>
            <a:chExt cx="8085908" cy="711994"/>
          </a:xfrm>
        </p:grpSpPr>
        <p:sp>
          <p:nvSpPr>
            <p:cNvPr id="46" name="Hộp Văn bản 8"/>
            <p:cNvSpPr txBox="1"/>
            <p:nvPr/>
          </p:nvSpPr>
          <p:spPr>
            <a:xfrm>
              <a:off x="-69671" y="807048"/>
              <a:ext cx="808590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Luật</a:t>
              </a:r>
              <a:r>
                <a:rPr lang="en-US" sz="4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4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chơi</a:t>
              </a:r>
              <a:r>
                <a:rPr lang="en-US" sz="4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:</a:t>
              </a:r>
              <a:endParaRPr lang="vi-VN" sz="4000" dirty="0">
                <a:ln w="190500">
                  <a:solidFill>
                    <a:schemeClr val="bg1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47" name="Hộp Văn bản 8"/>
            <p:cNvSpPr txBox="1"/>
            <p:nvPr/>
          </p:nvSpPr>
          <p:spPr>
            <a:xfrm>
              <a:off x="-69671" y="811156"/>
              <a:ext cx="808590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Luật</a:t>
              </a:r>
              <a:r>
                <a:rPr lang="en-US" sz="4000" dirty="0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4000" dirty="0" err="1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chơi</a:t>
              </a:r>
              <a:r>
                <a:rPr lang="en-US" sz="4000" dirty="0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:</a:t>
              </a:r>
              <a:endParaRPr lang="vi-VN" sz="4000" dirty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26856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0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83136" y="294968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95647" cy="784830"/>
            <a:chOff x="678426" y="514924"/>
            <a:chExt cx="11795647" cy="784830"/>
          </a:xfrm>
        </p:grpSpPr>
        <p:grpSp>
          <p:nvGrpSpPr>
            <p:cNvPr id="13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5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16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2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541082" y="571284"/>
              <a:ext cx="1093299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00" b="1" dirty="0" err="1"/>
                <a:t>Tìm</a:t>
              </a:r>
              <a:r>
                <a:rPr lang="en-US" sz="3500" b="1" dirty="0"/>
                <a:t> </a:t>
              </a:r>
              <a:r>
                <a:rPr lang="en-US" sz="3500" b="1" dirty="0" err="1"/>
                <a:t>các</a:t>
              </a:r>
              <a:r>
                <a:rPr lang="en-US" sz="3500" b="1" dirty="0"/>
                <a:t> </a:t>
              </a:r>
              <a:r>
                <a:rPr lang="en-US" sz="3500" b="1" dirty="0" err="1"/>
                <a:t>biểu</a:t>
              </a:r>
              <a:r>
                <a:rPr lang="en-US" sz="3500" b="1" dirty="0"/>
                <a:t> </a:t>
              </a:r>
              <a:r>
                <a:rPr lang="en-US" sz="3500" b="1" dirty="0" err="1"/>
                <a:t>thức</a:t>
              </a:r>
              <a:r>
                <a:rPr lang="en-US" sz="3500" b="1" dirty="0"/>
                <a:t> </a:t>
              </a:r>
              <a:r>
                <a:rPr lang="en-US" sz="3500" b="1" dirty="0" err="1"/>
                <a:t>có</a:t>
              </a:r>
              <a:r>
                <a:rPr lang="en-US" sz="3500" b="1" dirty="0"/>
                <a:t> </a:t>
              </a:r>
              <a:r>
                <a:rPr lang="en-US" sz="3500" b="1" dirty="0" err="1"/>
                <a:t>giá</a:t>
              </a:r>
              <a:r>
                <a:rPr lang="en-US" sz="3500" b="1" dirty="0"/>
                <a:t> </a:t>
              </a:r>
              <a:r>
                <a:rPr lang="en-US" sz="3500" b="1" dirty="0" err="1"/>
                <a:t>trị</a:t>
              </a:r>
              <a:r>
                <a:rPr lang="en-US" sz="3500" b="1" dirty="0"/>
                <a:t> </a:t>
              </a:r>
              <a:r>
                <a:rPr lang="en-US" sz="3500" b="1" dirty="0" err="1"/>
                <a:t>bằng</a:t>
              </a:r>
              <a:r>
                <a:rPr lang="en-US" sz="3500" b="1" dirty="0"/>
                <a:t> </a:t>
              </a:r>
              <a:r>
                <a:rPr lang="en-US" sz="3500" b="1" dirty="0" err="1"/>
                <a:t>nhau</a:t>
              </a:r>
              <a:r>
                <a:rPr lang="en-US" sz="3500" b="1" dirty="0"/>
                <a:t>.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889" b="64630" l="65938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24" t="25335" r="8608" b="29978"/>
          <a:stretch/>
        </p:blipFill>
        <p:spPr>
          <a:xfrm>
            <a:off x="8433409" y="-234864"/>
            <a:ext cx="2897884" cy="1998350"/>
          </a:xfrm>
          <a:prstGeom prst="rect">
            <a:avLst/>
          </a:prstGeom>
        </p:spPr>
      </p:pic>
      <p:grpSp>
        <p:nvGrpSpPr>
          <p:cNvPr id="35" name="Nhóm 12">
            <a:extLst>
              <a:ext uri="{FF2B5EF4-FFF2-40B4-BE49-F238E27FC236}">
                <a16:creationId xmlns:a16="http://schemas.microsoft.com/office/drawing/2014/main" id="{5E1C5CE2-A947-77DD-BB66-813FE2B58F25}"/>
              </a:ext>
            </a:extLst>
          </p:cNvPr>
          <p:cNvGrpSpPr/>
          <p:nvPr/>
        </p:nvGrpSpPr>
        <p:grpSpPr>
          <a:xfrm>
            <a:off x="5752383" y="1138445"/>
            <a:ext cx="3234526" cy="1070427"/>
            <a:chOff x="1281354" y="1850332"/>
            <a:chExt cx="7287294" cy="1112674"/>
          </a:xfrm>
        </p:grpSpPr>
        <p:sp>
          <p:nvSpPr>
            <p:cNvPr id="36" name="Hộp Văn bản 13">
              <a:extLst>
                <a:ext uri="{FF2B5EF4-FFF2-40B4-BE49-F238E27FC236}">
                  <a16:creationId xmlns:a16="http://schemas.microsoft.com/office/drawing/2014/main" id="{A8B53FDF-9183-25E3-EEE8-23833AD67BE6}"/>
                </a:ext>
              </a:extLst>
            </p:cNvPr>
            <p:cNvSpPr txBox="1"/>
            <p:nvPr/>
          </p:nvSpPr>
          <p:spPr>
            <a:xfrm>
              <a:off x="1308041" y="1907257"/>
              <a:ext cx="7260607" cy="10557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6000" dirty="0">
                  <a:ln w="381000">
                    <a:solidFill>
                      <a:schemeClr val="bg1"/>
                    </a:solidFill>
                  </a:ln>
                  <a:latin typeface="SVN-Hole Hearted" panose="020B0A06020104020203" pitchFamily="34" charset="0"/>
                </a:rPr>
                <a:t>TÌM BẠN</a:t>
              </a:r>
              <a:endParaRPr lang="vi-VN" sz="6000" dirty="0">
                <a:ln w="3810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7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1281354" y="1850332"/>
              <a:ext cx="7260607" cy="10557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T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Ì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M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B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rgbClr val="F2ADA2"/>
                  </a:solidFill>
                  <a:latin typeface="SVN-Hole Hearted" panose="020B0A06020104020203" pitchFamily="34" charset="0"/>
                </a:rPr>
                <a:t>Ạ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N</a:t>
              </a:r>
              <a:endParaRPr lang="vi-VN" sz="6000" dirty="0">
                <a:ln w="28575">
                  <a:solidFill>
                    <a:srgbClr val="0070C0"/>
                  </a:solidFill>
                </a:ln>
                <a:solidFill>
                  <a:srgbClr val="A4EBF2"/>
                </a:solidFill>
              </a:endParaRPr>
            </a:p>
          </p:txBody>
        </p:sp>
      </p:grpSp>
      <p:grpSp>
        <p:nvGrpSpPr>
          <p:cNvPr id="38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2142268" y="1588884"/>
            <a:ext cx="4280542" cy="1393227"/>
            <a:chOff x="3666356" y="4573200"/>
            <a:chExt cx="4280542" cy="1393227"/>
          </a:xfrm>
        </p:grpSpPr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  <p:sp>
          <p:nvSpPr>
            <p:cNvPr id="40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66356" y="4584954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93881" y="5244321"/>
            <a:ext cx="10968508" cy="1786955"/>
            <a:chOff x="689532" y="4437990"/>
            <a:chExt cx="10968508" cy="1786955"/>
          </a:xfrm>
        </p:grpSpPr>
        <p:sp>
          <p:nvSpPr>
            <p:cNvPr id="54" name="Hộp Văn bản 49">
              <a:extLst>
                <a:ext uri="{FF2B5EF4-FFF2-40B4-BE49-F238E27FC236}">
                  <a16:creationId xmlns:a16="http://schemas.microsoft.com/office/drawing/2014/main" id="{F490358C-8A9D-734F-98FC-094FC06B4281}"/>
                </a:ext>
              </a:extLst>
            </p:cNvPr>
            <p:cNvSpPr txBox="1"/>
            <p:nvPr/>
          </p:nvSpPr>
          <p:spPr>
            <a:xfrm>
              <a:off x="689532" y="4437990"/>
              <a:ext cx="10968508" cy="1785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11000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VN-Hole Hearted" panose="020B0A06020104020203" pitchFamily="34" charset="0"/>
                </a:rPr>
                <a:t>Trò chơi bắt đầu</a:t>
              </a:r>
              <a:endParaRPr lang="vi-VN" sz="11000" dirty="0">
                <a:ln w="317500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55" name="Hộp Văn bản 49">
              <a:extLst>
                <a:ext uri="{FF2B5EF4-FFF2-40B4-BE49-F238E27FC236}">
                  <a16:creationId xmlns:a16="http://schemas.microsoft.com/office/drawing/2014/main" id="{F490358C-8A9D-734F-98FC-094FC06B4281}"/>
                </a:ext>
              </a:extLst>
            </p:cNvPr>
            <p:cNvSpPr txBox="1"/>
            <p:nvPr/>
          </p:nvSpPr>
          <p:spPr>
            <a:xfrm>
              <a:off x="689532" y="4439841"/>
              <a:ext cx="10968508" cy="1785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11000" dirty="0">
                  <a:ln w="28575">
                    <a:solidFill>
                      <a:srgbClr val="0070C0"/>
                    </a:solidFill>
                  </a:ln>
                  <a:solidFill>
                    <a:srgbClr val="F89E9E"/>
                  </a:solidFill>
                  <a:latin typeface="SVN-Hole Hearted" panose="020B0A06020104020203" pitchFamily="34" charset="0"/>
                </a:rPr>
                <a:t>Trò chơi bắt đầu</a:t>
              </a:r>
              <a:endParaRPr lang="vi-VN" sz="11000" dirty="0">
                <a:ln w="28575">
                  <a:solidFill>
                    <a:srgbClr val="0070C0"/>
                  </a:solidFill>
                </a:ln>
                <a:solidFill>
                  <a:srgbClr val="F89E9E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5402" y="2119563"/>
            <a:ext cx="11146424" cy="3232413"/>
            <a:chOff x="598740" y="1600600"/>
            <a:chExt cx="11146424" cy="3232413"/>
          </a:xfrm>
        </p:grpSpPr>
        <p:grpSp>
          <p:nvGrpSpPr>
            <p:cNvPr id="26" name="Group 25"/>
            <p:cNvGrpSpPr/>
            <p:nvPr/>
          </p:nvGrpSpPr>
          <p:grpSpPr>
            <a:xfrm>
              <a:off x="598740" y="1608548"/>
              <a:ext cx="3419284" cy="1013047"/>
              <a:chOff x="598740" y="1608548"/>
              <a:chExt cx="3419284" cy="1013047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678426" y="1608548"/>
                <a:ext cx="3339598" cy="1013047"/>
              </a:xfrm>
              <a:prstGeom prst="roundRect">
                <a:avLst/>
              </a:prstGeom>
              <a:solidFill>
                <a:srgbClr val="CFDC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1271708" y="1689258"/>
                <a:ext cx="2644854" cy="85162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34B22C0-B9C3-AB33-E036-F58F1DD43359}"/>
                  </a:ext>
                </a:extLst>
              </p:cNvPr>
              <p:cNvSpPr txBox="1"/>
              <p:nvPr/>
            </p:nvSpPr>
            <p:spPr>
              <a:xfrm>
                <a:off x="598740" y="1795626"/>
                <a:ext cx="3300292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rgbClr val="FC786A"/>
                  </a:buClr>
                </a:pPr>
                <a:r>
                  <a:rPr lang="en-US" sz="3500" dirty="0"/>
                  <a:t>  A      5 000 x 1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678427" y="3804784"/>
              <a:ext cx="3339598" cy="1013047"/>
              <a:chOff x="678425" y="1608548"/>
              <a:chExt cx="3564673" cy="1013047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678425" y="1608548"/>
                <a:ext cx="3564673" cy="1013047"/>
              </a:xfrm>
              <a:prstGeom prst="roundRect">
                <a:avLst/>
              </a:prstGeom>
              <a:solidFill>
                <a:srgbClr val="FEDB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1371717" y="1704442"/>
                <a:ext cx="2743986" cy="85162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34B22C0-B9C3-AB33-E036-F58F1DD43359}"/>
                  </a:ext>
                </a:extLst>
              </p:cNvPr>
              <p:cNvSpPr txBox="1"/>
              <p:nvPr/>
            </p:nvSpPr>
            <p:spPr>
              <a:xfrm>
                <a:off x="678426" y="1799600"/>
                <a:ext cx="3489612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rgbClr val="FC786A"/>
                  </a:buClr>
                </a:pPr>
                <a:r>
                  <a:rPr lang="en-US" sz="3500" dirty="0"/>
                  <a:t>M  1 530 + 1 530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462310" y="1609624"/>
              <a:ext cx="3419284" cy="1013047"/>
              <a:chOff x="598740" y="1608548"/>
              <a:chExt cx="3419284" cy="1013047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678426" y="1608548"/>
                <a:ext cx="3339598" cy="1013047"/>
              </a:xfrm>
              <a:prstGeom prst="roundRect">
                <a:avLst/>
              </a:prstGeom>
              <a:solidFill>
                <a:srgbClr val="CFDC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1271708" y="1689258"/>
                <a:ext cx="2644854" cy="85162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34B22C0-B9C3-AB33-E036-F58F1DD43359}"/>
                  </a:ext>
                </a:extLst>
              </p:cNvPr>
              <p:cNvSpPr txBox="1"/>
              <p:nvPr/>
            </p:nvSpPr>
            <p:spPr>
              <a:xfrm>
                <a:off x="598740" y="1795626"/>
                <a:ext cx="3300292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rgbClr val="FC786A"/>
                  </a:buClr>
                </a:pPr>
                <a:r>
                  <a:rPr lang="en-US" sz="3500" dirty="0"/>
                  <a:t>  B       1 530 x 2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8325880" y="1600600"/>
              <a:ext cx="3419284" cy="1013047"/>
              <a:chOff x="598740" y="1608548"/>
              <a:chExt cx="3419284" cy="1013047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678426" y="1608548"/>
                <a:ext cx="3339598" cy="1013047"/>
              </a:xfrm>
              <a:prstGeom prst="roundRect">
                <a:avLst/>
              </a:prstGeom>
              <a:solidFill>
                <a:srgbClr val="CFDC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1271708" y="1689258"/>
                <a:ext cx="2644854" cy="85162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34B22C0-B9C3-AB33-E036-F58F1DD43359}"/>
                  </a:ext>
                </a:extLst>
              </p:cNvPr>
              <p:cNvSpPr txBox="1"/>
              <p:nvPr/>
            </p:nvSpPr>
            <p:spPr>
              <a:xfrm>
                <a:off x="598740" y="1795626"/>
                <a:ext cx="3300292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rgbClr val="FC786A"/>
                  </a:buClr>
                </a:pPr>
                <a:r>
                  <a:rPr lang="en-US" sz="3500" dirty="0"/>
                  <a:t>  C       4 000 x 2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541996" y="3819966"/>
              <a:ext cx="3339598" cy="1013047"/>
              <a:chOff x="678425" y="1608548"/>
              <a:chExt cx="3564673" cy="1013047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678425" y="1608548"/>
                <a:ext cx="3564673" cy="1013047"/>
              </a:xfrm>
              <a:prstGeom prst="roundRect">
                <a:avLst/>
              </a:prstGeom>
              <a:solidFill>
                <a:srgbClr val="FEDB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1371717" y="1704442"/>
                <a:ext cx="2743986" cy="85162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34B22C0-B9C3-AB33-E036-F58F1DD43359}"/>
                  </a:ext>
                </a:extLst>
              </p:cNvPr>
              <p:cNvSpPr txBox="1"/>
              <p:nvPr/>
            </p:nvSpPr>
            <p:spPr>
              <a:xfrm>
                <a:off x="678426" y="1799600"/>
                <a:ext cx="3489612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rgbClr val="FC786A"/>
                  </a:buClr>
                </a:pPr>
                <a:r>
                  <a:rPr lang="en-US" sz="3500" dirty="0"/>
                  <a:t> N       4 x 2 000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8405565" y="3816667"/>
              <a:ext cx="3339598" cy="1013047"/>
              <a:chOff x="678425" y="1608548"/>
              <a:chExt cx="3564673" cy="1013047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678425" y="1608548"/>
                <a:ext cx="3564673" cy="1013047"/>
              </a:xfrm>
              <a:prstGeom prst="roundRect">
                <a:avLst/>
              </a:prstGeom>
              <a:solidFill>
                <a:srgbClr val="FEDB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1371717" y="1704442"/>
                <a:ext cx="2743986" cy="85162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34B22C0-B9C3-AB33-E036-F58F1DD43359}"/>
                  </a:ext>
                </a:extLst>
              </p:cNvPr>
              <p:cNvSpPr txBox="1"/>
              <p:nvPr/>
            </p:nvSpPr>
            <p:spPr>
              <a:xfrm>
                <a:off x="678426" y="1799600"/>
                <a:ext cx="3489612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rgbClr val="FC786A"/>
                  </a:buClr>
                </a:pPr>
                <a:r>
                  <a:rPr lang="en-US" sz="3500" dirty="0"/>
                  <a:t> P        5 000 : 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55684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" r="696"/>
          <a:stretch/>
        </p:blipFill>
        <p:spPr>
          <a:xfrm>
            <a:off x="0" y="0"/>
            <a:ext cx="12223376" cy="6858000"/>
          </a:xfrm>
          <a:prstGeom prst="rect">
            <a:avLst/>
          </a:prstGeom>
        </p:spPr>
      </p:pic>
      <p:pic>
        <p:nvPicPr>
          <p:cNvPr id="8" name="Hình ảnh 11">
            <a:extLst>
              <a:ext uri="{FF2B5EF4-FFF2-40B4-BE49-F238E27FC236}">
                <a16:creationId xmlns:a16="http://schemas.microsoft.com/office/drawing/2014/main" id="{0FEF4034-59E7-6EB0-9FE9-3085BA317B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79" t="13101" r="6017" b="10040"/>
          <a:stretch/>
        </p:blipFill>
        <p:spPr>
          <a:xfrm>
            <a:off x="9657395" y="3117617"/>
            <a:ext cx="2567380" cy="3740383"/>
          </a:xfrm>
          <a:prstGeom prst="rect">
            <a:avLst/>
          </a:prstGeom>
        </p:spPr>
      </p:pic>
      <p:sp>
        <p:nvSpPr>
          <p:cNvPr id="31" name="Rectangle: Rounded Corners 2">
            <a:extLst>
              <a:ext uri="{FF2B5EF4-FFF2-40B4-BE49-F238E27FC236}">
                <a16:creationId xmlns:a16="http://schemas.microsoft.com/office/drawing/2014/main" id="{229C6D28-2D86-8F3B-D70A-9E403E33CDAD}"/>
              </a:ext>
            </a:extLst>
          </p:cNvPr>
          <p:cNvSpPr/>
          <p:nvPr/>
        </p:nvSpPr>
        <p:spPr>
          <a:xfrm>
            <a:off x="325372" y="263938"/>
            <a:ext cx="8465318" cy="3998779"/>
          </a:xfrm>
          <a:custGeom>
            <a:avLst/>
            <a:gdLst>
              <a:gd name="connsiteX0" fmla="*/ 0 w 8465318"/>
              <a:gd name="connsiteY0" fmla="*/ 666476 h 3998779"/>
              <a:gd name="connsiteX1" fmla="*/ 666476 w 8465318"/>
              <a:gd name="connsiteY1" fmla="*/ 0 h 3998779"/>
              <a:gd name="connsiteX2" fmla="*/ 7798842 w 8465318"/>
              <a:gd name="connsiteY2" fmla="*/ 0 h 3998779"/>
              <a:gd name="connsiteX3" fmla="*/ 8465318 w 8465318"/>
              <a:gd name="connsiteY3" fmla="*/ 666476 h 3998779"/>
              <a:gd name="connsiteX4" fmla="*/ 8465318 w 8465318"/>
              <a:gd name="connsiteY4" fmla="*/ 3332303 h 3998779"/>
              <a:gd name="connsiteX5" fmla="*/ 7798842 w 8465318"/>
              <a:gd name="connsiteY5" fmla="*/ 3998779 h 3998779"/>
              <a:gd name="connsiteX6" fmla="*/ 666476 w 8465318"/>
              <a:gd name="connsiteY6" fmla="*/ 3998779 h 3998779"/>
              <a:gd name="connsiteX7" fmla="*/ 0 w 8465318"/>
              <a:gd name="connsiteY7" fmla="*/ 3332303 h 3998779"/>
              <a:gd name="connsiteX8" fmla="*/ 0 w 8465318"/>
              <a:gd name="connsiteY8" fmla="*/ 666476 h 399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3998779" fill="none" extrusionOk="0">
                <a:moveTo>
                  <a:pt x="0" y="666476"/>
                </a:moveTo>
                <a:cubicBezTo>
                  <a:pt x="-16458" y="295729"/>
                  <a:pt x="322007" y="19314"/>
                  <a:pt x="666476" y="0"/>
                </a:cubicBezTo>
                <a:cubicBezTo>
                  <a:pt x="2019229" y="130954"/>
                  <a:pt x="6964065" y="43574"/>
                  <a:pt x="7798842" y="0"/>
                </a:cubicBezTo>
                <a:cubicBezTo>
                  <a:pt x="8186066" y="29480"/>
                  <a:pt x="8489136" y="327566"/>
                  <a:pt x="8465318" y="666476"/>
                </a:cubicBezTo>
                <a:cubicBezTo>
                  <a:pt x="8314879" y="1629907"/>
                  <a:pt x="8551197" y="2701881"/>
                  <a:pt x="8465318" y="3332303"/>
                </a:cubicBezTo>
                <a:cubicBezTo>
                  <a:pt x="8425484" y="3706929"/>
                  <a:pt x="8122255" y="3967956"/>
                  <a:pt x="7798842" y="3998779"/>
                </a:cubicBezTo>
                <a:cubicBezTo>
                  <a:pt x="5211171" y="4153976"/>
                  <a:pt x="2688830" y="4161799"/>
                  <a:pt x="666476" y="3998779"/>
                </a:cubicBezTo>
                <a:cubicBezTo>
                  <a:pt x="299232" y="3987405"/>
                  <a:pt x="-35622" y="3721188"/>
                  <a:pt x="0" y="3332303"/>
                </a:cubicBezTo>
                <a:cubicBezTo>
                  <a:pt x="64656" y="3026274"/>
                  <a:pt x="-17807" y="1173415"/>
                  <a:pt x="0" y="666476"/>
                </a:cubicBezTo>
                <a:close/>
              </a:path>
              <a:path w="8465318" h="3998779" stroke="0" extrusionOk="0">
                <a:moveTo>
                  <a:pt x="0" y="666476"/>
                </a:moveTo>
                <a:cubicBezTo>
                  <a:pt x="-35247" y="276650"/>
                  <a:pt x="251632" y="17549"/>
                  <a:pt x="666476" y="0"/>
                </a:cubicBezTo>
                <a:cubicBezTo>
                  <a:pt x="3600348" y="132882"/>
                  <a:pt x="6942167" y="-84951"/>
                  <a:pt x="7798842" y="0"/>
                </a:cubicBezTo>
                <a:cubicBezTo>
                  <a:pt x="8125555" y="40402"/>
                  <a:pt x="8458748" y="334705"/>
                  <a:pt x="8465318" y="666476"/>
                </a:cubicBezTo>
                <a:cubicBezTo>
                  <a:pt x="8485505" y="1333457"/>
                  <a:pt x="8617798" y="2755865"/>
                  <a:pt x="8465318" y="3332303"/>
                </a:cubicBezTo>
                <a:cubicBezTo>
                  <a:pt x="8498860" y="3704367"/>
                  <a:pt x="8195287" y="3940415"/>
                  <a:pt x="7798842" y="3998779"/>
                </a:cubicBezTo>
                <a:cubicBezTo>
                  <a:pt x="6257089" y="4086418"/>
                  <a:pt x="1535950" y="3926100"/>
                  <a:pt x="666476" y="3998779"/>
                </a:cubicBezTo>
                <a:cubicBezTo>
                  <a:pt x="293312" y="3950340"/>
                  <a:pt x="-37653" y="3752715"/>
                  <a:pt x="0" y="3332303"/>
                </a:cubicBezTo>
                <a:cubicBezTo>
                  <a:pt x="-38581" y="2955657"/>
                  <a:pt x="63341" y="1210820"/>
                  <a:pt x="0" y="66647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Nhóm 10">
            <a:extLst>
              <a:ext uri="{FF2B5EF4-FFF2-40B4-BE49-F238E27FC236}">
                <a16:creationId xmlns:a16="http://schemas.microsoft.com/office/drawing/2014/main" id="{47DB977A-BAC8-D229-1BB8-95CE005395C6}"/>
              </a:ext>
            </a:extLst>
          </p:cNvPr>
          <p:cNvGrpSpPr/>
          <p:nvPr/>
        </p:nvGrpSpPr>
        <p:grpSpPr>
          <a:xfrm>
            <a:off x="2621045" y="1083893"/>
            <a:ext cx="3946056" cy="1191035"/>
            <a:chOff x="6371476" y="2225295"/>
            <a:chExt cx="3946056" cy="1191035"/>
          </a:xfrm>
        </p:grpSpPr>
        <p:sp>
          <p:nvSpPr>
            <p:cNvPr id="33" name="Hộp Văn bản 7">
              <a:extLst>
                <a:ext uri="{FF2B5EF4-FFF2-40B4-BE49-F238E27FC236}">
                  <a16:creationId xmlns:a16="http://schemas.microsoft.com/office/drawing/2014/main" id="{960E40D2-9A5A-55FC-D9D7-735F33AFD909}"/>
                </a:ext>
              </a:extLst>
            </p:cNvPr>
            <p:cNvSpPr txBox="1"/>
            <p:nvPr/>
          </p:nvSpPr>
          <p:spPr>
            <a:xfrm>
              <a:off x="6371477" y="2225295"/>
              <a:ext cx="3946055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7000" dirty="0">
                  <a:ln w="317500"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latin typeface="SVN-Hole Hearted" panose="020B0A06020104020203" pitchFamily="34" charset="0"/>
                </a:rPr>
                <a:t>TOÁN</a:t>
              </a:r>
              <a:endParaRPr lang="vi-VN" sz="7000" dirty="0">
                <a:ln w="31750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Hộp Văn bản 8">
              <a:extLst>
                <a:ext uri="{FF2B5EF4-FFF2-40B4-BE49-F238E27FC236}">
                  <a16:creationId xmlns:a16="http://schemas.microsoft.com/office/drawing/2014/main" id="{04A5E77C-C387-E142-AF21-D0F6BC36845C}"/>
                </a:ext>
              </a:extLst>
            </p:cNvPr>
            <p:cNvSpPr txBox="1"/>
            <p:nvPr/>
          </p:nvSpPr>
          <p:spPr>
            <a:xfrm>
              <a:off x="6371476" y="2246779"/>
              <a:ext cx="3946055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TOÁN</a:t>
              </a:r>
              <a:endParaRPr lang="vi-VN" sz="7000" dirty="0">
                <a:ln w="28575">
                  <a:solidFill>
                    <a:srgbClr val="0070C0"/>
                  </a:solidFill>
                </a:ln>
                <a:solidFill>
                  <a:srgbClr val="FF9693"/>
                </a:solidFill>
              </a:endParaRPr>
            </a:p>
          </p:txBody>
        </p:sp>
      </p:grpSp>
      <p:grpSp>
        <p:nvGrpSpPr>
          <p:cNvPr id="35" name="Nhóm 2">
            <a:extLst>
              <a:ext uri="{FF2B5EF4-FFF2-40B4-BE49-F238E27FC236}">
                <a16:creationId xmlns:a16="http://schemas.microsoft.com/office/drawing/2014/main" id="{4E6795FC-D8F7-CBD3-BFBC-79A274C452E0}"/>
              </a:ext>
            </a:extLst>
          </p:cNvPr>
          <p:cNvGrpSpPr/>
          <p:nvPr/>
        </p:nvGrpSpPr>
        <p:grpSpPr>
          <a:xfrm>
            <a:off x="848694" y="2714409"/>
            <a:ext cx="7623700" cy="906241"/>
            <a:chOff x="4806147" y="2157160"/>
            <a:chExt cx="6814013" cy="906241"/>
          </a:xfrm>
        </p:grpSpPr>
        <p:sp>
          <p:nvSpPr>
            <p:cNvPr id="36" name="TextBox 10">
              <a:extLst>
                <a:ext uri="{FF2B5EF4-FFF2-40B4-BE49-F238E27FC236}">
                  <a16:creationId xmlns:a16="http://schemas.microsoft.com/office/drawing/2014/main" id="{6D1A119F-F766-4A76-4AB0-750DEB13E379}"/>
                </a:ext>
              </a:extLst>
            </p:cNvPr>
            <p:cNvSpPr txBox="1"/>
            <p:nvPr/>
          </p:nvSpPr>
          <p:spPr>
            <a:xfrm>
              <a:off x="4806147" y="2157160"/>
              <a:ext cx="6814013" cy="897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5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EM LÀM ĐƯỢC NHỮNG GÌ?</a:t>
              </a:r>
            </a:p>
          </p:txBody>
        </p:sp>
        <p:sp>
          <p:nvSpPr>
            <p:cNvPr id="37" name="TextBox 10">
              <a:extLst>
                <a:ext uri="{FF2B5EF4-FFF2-40B4-BE49-F238E27FC236}">
                  <a16:creationId xmlns:a16="http://schemas.microsoft.com/office/drawing/2014/main" id="{07BF1AA3-7FC4-BE82-F6BF-E8E25EB641FD}"/>
                </a:ext>
              </a:extLst>
            </p:cNvPr>
            <p:cNvSpPr txBox="1"/>
            <p:nvPr/>
          </p:nvSpPr>
          <p:spPr>
            <a:xfrm>
              <a:off x="4806147" y="2171105"/>
              <a:ext cx="6814013" cy="892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E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M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L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À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8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M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Đ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Ư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8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Ợ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 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8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Ữ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9AF9B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8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Ì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?</a:t>
              </a:r>
            </a:p>
          </p:txBody>
        </p:sp>
      </p:grpSp>
      <p:grpSp>
        <p:nvGrpSpPr>
          <p:cNvPr id="38" name="Nhóm 17">
            <a:extLst>
              <a:ext uri="{FF2B5EF4-FFF2-40B4-BE49-F238E27FC236}">
                <a16:creationId xmlns:a16="http://schemas.microsoft.com/office/drawing/2014/main" id="{01C5C55F-C88D-30FA-1BB1-9D2339241A9E}"/>
              </a:ext>
            </a:extLst>
          </p:cNvPr>
          <p:cNvGrpSpPr/>
          <p:nvPr/>
        </p:nvGrpSpPr>
        <p:grpSpPr>
          <a:xfrm rot="20635151">
            <a:off x="1147026" y="2263669"/>
            <a:ext cx="1769639" cy="845114"/>
            <a:chOff x="4036300" y="2073640"/>
            <a:chExt cx="2737243" cy="1209416"/>
          </a:xfrm>
        </p:grpSpPr>
        <p:sp>
          <p:nvSpPr>
            <p:cNvPr id="39" name="TextBox 11">
              <a:extLst>
                <a:ext uri="{FF2B5EF4-FFF2-40B4-BE49-F238E27FC236}">
                  <a16:creationId xmlns:a16="http://schemas.microsoft.com/office/drawing/2014/main" id="{85AFEEE7-5B0A-885B-69D1-B770473E3FE8}"/>
                </a:ext>
              </a:extLst>
            </p:cNvPr>
            <p:cNvSpPr txBox="1"/>
            <p:nvPr/>
          </p:nvSpPr>
          <p:spPr>
            <a:xfrm>
              <a:off x="4070362" y="2082727"/>
              <a:ext cx="2703181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000" dirty="0" err="1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Bài</a:t>
              </a:r>
              <a:r>
                <a:rPr lang="en-US" sz="6000" dirty="0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:</a:t>
              </a:r>
            </a:p>
          </p:txBody>
        </p:sp>
        <p:sp>
          <p:nvSpPr>
            <p:cNvPr id="40" name="TextBox 12">
              <a:extLst>
                <a:ext uri="{FF2B5EF4-FFF2-40B4-BE49-F238E27FC236}">
                  <a16:creationId xmlns:a16="http://schemas.microsoft.com/office/drawing/2014/main" id="{DB07FE05-D045-2D29-23E7-FC0A34DFAF81}"/>
                </a:ext>
              </a:extLst>
            </p:cNvPr>
            <p:cNvSpPr txBox="1"/>
            <p:nvPr/>
          </p:nvSpPr>
          <p:spPr>
            <a:xfrm>
              <a:off x="4036300" y="2073640"/>
              <a:ext cx="2703182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000" dirty="0" err="1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Bài</a:t>
              </a:r>
              <a:r>
                <a:rPr lang="en-US" sz="6000" dirty="0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: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20546FB-8F69-1C54-F541-5A1C600449FD}"/>
              </a:ext>
            </a:extLst>
          </p:cNvPr>
          <p:cNvSpPr txBox="1"/>
          <p:nvPr/>
        </p:nvSpPr>
        <p:spPr>
          <a:xfrm>
            <a:off x="2999089" y="3595209"/>
            <a:ext cx="3189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</a:rPr>
              <a:t>(2 tiết –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</a:rPr>
              <a:t>Tiết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</a:rPr>
              <a:t> 1)</a:t>
            </a:r>
          </a:p>
        </p:txBody>
      </p:sp>
      <p:sp>
        <p:nvSpPr>
          <p:cNvPr id="42" name="Hộp Văn bản 22">
            <a:extLst>
              <a:ext uri="{FF2B5EF4-FFF2-40B4-BE49-F238E27FC236}">
                <a16:creationId xmlns:a16="http://schemas.microsoft.com/office/drawing/2014/main" id="{026AE188-2DA9-8FD5-6A01-A3790A4D94D8}"/>
              </a:ext>
            </a:extLst>
          </p:cNvPr>
          <p:cNvSpPr txBox="1"/>
          <p:nvPr/>
        </p:nvSpPr>
        <p:spPr>
          <a:xfrm>
            <a:off x="266004" y="0"/>
            <a:ext cx="8801138" cy="1150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000" b="1" dirty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UTM Edwardian" panose="02040603050506020204" pitchFamily="18" charset="0"/>
                <a:ea typeface="微软雅黑" panose="020B0503020204020204" pitchFamily="34" charset="-122"/>
              </a:rPr>
              <a:t>Thứ … ngày … tháng … năm …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E6083E62-8B1C-361B-2A85-1EDE46DF8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036"/>
          <a:stretch/>
        </p:blipFill>
        <p:spPr>
          <a:xfrm>
            <a:off x="7355441" y="2870054"/>
            <a:ext cx="2838042" cy="436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090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0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83136" y="294968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95647" cy="784830"/>
            <a:chOff x="678426" y="514924"/>
            <a:chExt cx="11795647" cy="784830"/>
          </a:xfrm>
        </p:grpSpPr>
        <p:grpSp>
          <p:nvGrpSpPr>
            <p:cNvPr id="13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5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16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2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541082" y="571284"/>
              <a:ext cx="1093299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00" b="1" dirty="0" err="1"/>
                <a:t>Tìm</a:t>
              </a:r>
              <a:r>
                <a:rPr lang="en-US" sz="3500" b="1" dirty="0"/>
                <a:t> </a:t>
              </a:r>
              <a:r>
                <a:rPr lang="en-US" sz="3500" b="1" dirty="0" err="1"/>
                <a:t>các</a:t>
              </a:r>
              <a:r>
                <a:rPr lang="en-US" sz="3500" b="1" dirty="0"/>
                <a:t> </a:t>
              </a:r>
              <a:r>
                <a:rPr lang="en-US" sz="3500" b="1" dirty="0" err="1"/>
                <a:t>biểu</a:t>
              </a:r>
              <a:r>
                <a:rPr lang="en-US" sz="3500" b="1" dirty="0"/>
                <a:t> </a:t>
              </a:r>
              <a:r>
                <a:rPr lang="en-US" sz="3500" b="1" dirty="0" err="1"/>
                <a:t>thức</a:t>
              </a:r>
              <a:r>
                <a:rPr lang="en-US" sz="3500" b="1" dirty="0"/>
                <a:t> </a:t>
              </a:r>
              <a:r>
                <a:rPr lang="en-US" sz="3500" b="1" dirty="0" err="1"/>
                <a:t>có</a:t>
              </a:r>
              <a:r>
                <a:rPr lang="en-US" sz="3500" b="1" dirty="0"/>
                <a:t> </a:t>
              </a:r>
              <a:r>
                <a:rPr lang="en-US" sz="3500" b="1" dirty="0" err="1"/>
                <a:t>giá</a:t>
              </a:r>
              <a:r>
                <a:rPr lang="en-US" sz="3500" b="1" dirty="0"/>
                <a:t> </a:t>
              </a:r>
              <a:r>
                <a:rPr lang="en-US" sz="3500" b="1" dirty="0" err="1"/>
                <a:t>trị</a:t>
              </a:r>
              <a:r>
                <a:rPr lang="en-US" sz="3500" b="1" dirty="0"/>
                <a:t> </a:t>
              </a:r>
              <a:r>
                <a:rPr lang="en-US" sz="3500" b="1" dirty="0" err="1"/>
                <a:t>bằng</a:t>
              </a:r>
              <a:r>
                <a:rPr lang="en-US" sz="3500" b="1" dirty="0"/>
                <a:t> </a:t>
              </a:r>
              <a:r>
                <a:rPr lang="en-US" sz="3500" b="1" dirty="0" err="1"/>
                <a:t>nhau</a:t>
              </a:r>
              <a:r>
                <a:rPr lang="en-US" sz="3500" b="1" dirty="0"/>
                <a:t>.</a:t>
              </a:r>
            </a:p>
          </p:txBody>
        </p:sp>
      </p:grpSp>
      <p:sp>
        <p:nvSpPr>
          <p:cNvPr id="55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1102073" y="4401092"/>
            <a:ext cx="1122410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, chia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vẫn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số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, chia.</a:t>
            </a:r>
          </a:p>
        </p:txBody>
      </p:sp>
      <p:sp>
        <p:nvSpPr>
          <p:cNvPr id="57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1102073" y="4989436"/>
            <a:ext cx="105598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cộng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số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giống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, ta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biến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đổi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ngược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0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987878" y="2217161"/>
            <a:ext cx="289542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5 000 x 1 = 5 000</a:t>
            </a:r>
          </a:p>
        </p:txBody>
      </p:sp>
      <p:sp>
        <p:nvSpPr>
          <p:cNvPr id="86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8806660" y="3830604"/>
            <a:ext cx="289542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5 000 : 1 = 5 000</a:t>
            </a:r>
          </a:p>
        </p:txBody>
      </p:sp>
      <p:sp>
        <p:nvSpPr>
          <p:cNvPr id="88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419446" y="3842487"/>
            <a:ext cx="414075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1 530 + 1 530 = 1 530 x 2</a:t>
            </a:r>
          </a:p>
        </p:txBody>
      </p:sp>
      <p:sp>
        <p:nvSpPr>
          <p:cNvPr id="89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4232314" y="2195185"/>
            <a:ext cx="414075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1 530 x 2 = 1 530 + 1 530 </a:t>
            </a:r>
          </a:p>
        </p:txBody>
      </p:sp>
      <p:sp>
        <p:nvSpPr>
          <p:cNvPr id="90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8686627" y="2162518"/>
            <a:ext cx="414075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4 000 x 2 = 8 000</a:t>
            </a:r>
          </a:p>
        </p:txBody>
      </p:sp>
      <p:sp>
        <p:nvSpPr>
          <p:cNvPr id="116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4976888" y="3869174"/>
            <a:ext cx="414075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x 2 000 = 8 000</a:t>
            </a:r>
          </a:p>
        </p:txBody>
      </p:sp>
      <p:sp>
        <p:nvSpPr>
          <p:cNvPr id="117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1102073" y="5908873"/>
            <a:ext cx="105598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+ Hai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616943" y="1223197"/>
            <a:ext cx="3419284" cy="1013047"/>
            <a:chOff x="598740" y="1608548"/>
            <a:chExt cx="3419284" cy="1013047"/>
          </a:xfrm>
        </p:grpSpPr>
        <p:sp>
          <p:nvSpPr>
            <p:cNvPr id="113" name="Rounded Rectangle 112"/>
            <p:cNvSpPr/>
            <p:nvPr/>
          </p:nvSpPr>
          <p:spPr>
            <a:xfrm>
              <a:off x="678426" y="1608548"/>
              <a:ext cx="3339598" cy="1013047"/>
            </a:xfrm>
            <a:prstGeom prst="roundRect">
              <a:avLst/>
            </a:prstGeom>
            <a:solidFill>
              <a:srgbClr val="CFDC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1271708" y="1689258"/>
              <a:ext cx="2644854" cy="8516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598740" y="1795626"/>
              <a:ext cx="3300292" cy="6309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FC786A"/>
                </a:buClr>
              </a:pPr>
              <a:r>
                <a:rPr lang="en-US" sz="3500" dirty="0"/>
                <a:t>  A      5 000 x 1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96631" y="2883085"/>
            <a:ext cx="3339598" cy="1013047"/>
            <a:chOff x="678425" y="1608548"/>
            <a:chExt cx="3564673" cy="1013047"/>
          </a:xfrm>
        </p:grpSpPr>
        <p:sp>
          <p:nvSpPr>
            <p:cNvPr id="110" name="Rounded Rectangle 109"/>
            <p:cNvSpPr/>
            <p:nvPr/>
          </p:nvSpPr>
          <p:spPr>
            <a:xfrm>
              <a:off x="678425" y="1608548"/>
              <a:ext cx="3564673" cy="1013047"/>
            </a:xfrm>
            <a:prstGeom prst="roundRect">
              <a:avLst/>
            </a:prstGeom>
            <a:solidFill>
              <a:srgbClr val="FEDB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1371717" y="1704442"/>
              <a:ext cx="2743986" cy="8516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678426" y="1799600"/>
              <a:ext cx="3489612" cy="6309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FC786A"/>
                </a:buClr>
              </a:pPr>
              <a:r>
                <a:rPr lang="en-US" sz="3500" dirty="0"/>
                <a:t>M  1 530 + 1 530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480513" y="1224273"/>
            <a:ext cx="3419284" cy="1013047"/>
            <a:chOff x="598740" y="1608548"/>
            <a:chExt cx="3419284" cy="1013047"/>
          </a:xfrm>
        </p:grpSpPr>
        <p:sp>
          <p:nvSpPr>
            <p:cNvPr id="107" name="Rounded Rectangle 106"/>
            <p:cNvSpPr/>
            <p:nvPr/>
          </p:nvSpPr>
          <p:spPr>
            <a:xfrm>
              <a:off x="678426" y="1608548"/>
              <a:ext cx="3339598" cy="1013047"/>
            </a:xfrm>
            <a:prstGeom prst="roundRect">
              <a:avLst/>
            </a:prstGeom>
            <a:solidFill>
              <a:srgbClr val="CFDC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1271708" y="1689258"/>
              <a:ext cx="2644854" cy="8516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598740" y="1795626"/>
              <a:ext cx="3300292" cy="6309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FC786A"/>
                </a:buClr>
              </a:pPr>
              <a:r>
                <a:rPr lang="en-US" sz="3500" dirty="0"/>
                <a:t>  B       1 530 x 2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344083" y="1215249"/>
            <a:ext cx="3419284" cy="1013047"/>
            <a:chOff x="598740" y="1608548"/>
            <a:chExt cx="3419284" cy="1013047"/>
          </a:xfrm>
        </p:grpSpPr>
        <p:sp>
          <p:nvSpPr>
            <p:cNvPr id="104" name="Rounded Rectangle 103"/>
            <p:cNvSpPr/>
            <p:nvPr/>
          </p:nvSpPr>
          <p:spPr>
            <a:xfrm>
              <a:off x="678426" y="1608548"/>
              <a:ext cx="3339598" cy="1013047"/>
            </a:xfrm>
            <a:prstGeom prst="roundRect">
              <a:avLst/>
            </a:prstGeom>
            <a:solidFill>
              <a:srgbClr val="CFDC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1271708" y="1689258"/>
              <a:ext cx="2644854" cy="8516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598740" y="1795626"/>
              <a:ext cx="3300292" cy="6309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FC786A"/>
                </a:buClr>
              </a:pPr>
              <a:r>
                <a:rPr lang="en-US" sz="3500" dirty="0"/>
                <a:t>  C       4 000 x 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560200" y="2898267"/>
            <a:ext cx="3339598" cy="1013047"/>
            <a:chOff x="678425" y="1608548"/>
            <a:chExt cx="3564673" cy="1013047"/>
          </a:xfrm>
        </p:grpSpPr>
        <p:sp>
          <p:nvSpPr>
            <p:cNvPr id="101" name="Rounded Rectangle 100"/>
            <p:cNvSpPr/>
            <p:nvPr/>
          </p:nvSpPr>
          <p:spPr>
            <a:xfrm>
              <a:off x="678425" y="1608548"/>
              <a:ext cx="3564673" cy="1013047"/>
            </a:xfrm>
            <a:prstGeom prst="roundRect">
              <a:avLst/>
            </a:prstGeom>
            <a:solidFill>
              <a:srgbClr val="FEDB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1371717" y="1704442"/>
              <a:ext cx="2743986" cy="8516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678426" y="1799600"/>
              <a:ext cx="3489612" cy="6309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FC786A"/>
                </a:buClr>
              </a:pPr>
              <a:r>
                <a:rPr lang="en-US" sz="3500" dirty="0"/>
                <a:t> N       4 x 2 000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8423769" y="2894968"/>
            <a:ext cx="3339598" cy="1013047"/>
            <a:chOff x="678425" y="1608548"/>
            <a:chExt cx="3564673" cy="1013047"/>
          </a:xfrm>
        </p:grpSpPr>
        <p:sp>
          <p:nvSpPr>
            <p:cNvPr id="98" name="Rounded Rectangle 97"/>
            <p:cNvSpPr/>
            <p:nvPr/>
          </p:nvSpPr>
          <p:spPr>
            <a:xfrm>
              <a:off x="678425" y="1608548"/>
              <a:ext cx="3564673" cy="1013047"/>
            </a:xfrm>
            <a:prstGeom prst="roundRect">
              <a:avLst/>
            </a:prstGeom>
            <a:solidFill>
              <a:srgbClr val="FEDB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1371717" y="1704442"/>
              <a:ext cx="2743986" cy="8516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678426" y="1799600"/>
              <a:ext cx="3489612" cy="6309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FC786A"/>
                </a:buClr>
              </a:pPr>
              <a:r>
                <a:rPr lang="en-US" sz="3500" dirty="0"/>
                <a:t> P        5 000 : 1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889" b="64630" l="65938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24" t="25335" r="8608" b="29978"/>
          <a:stretch/>
        </p:blipFill>
        <p:spPr>
          <a:xfrm>
            <a:off x="8433409" y="-234864"/>
            <a:ext cx="2897884" cy="199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852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  <p:bldP spid="60" grpId="0"/>
      <p:bldP spid="86" grpId="0"/>
      <p:bldP spid="88" grpId="0"/>
      <p:bldP spid="89" grpId="0"/>
      <p:bldP spid="90" grpId="0"/>
      <p:bldP spid="116" grpId="0"/>
      <p:bldP spid="1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0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83136" y="294968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95647" cy="784830"/>
            <a:chOff x="678426" y="514924"/>
            <a:chExt cx="11795647" cy="784830"/>
          </a:xfrm>
        </p:grpSpPr>
        <p:grpSp>
          <p:nvGrpSpPr>
            <p:cNvPr id="13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5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16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2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541082" y="571284"/>
              <a:ext cx="1093299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00" b="1" dirty="0" err="1"/>
                <a:t>Tìm</a:t>
              </a:r>
              <a:r>
                <a:rPr lang="en-US" sz="3500" b="1" dirty="0"/>
                <a:t> </a:t>
              </a:r>
              <a:r>
                <a:rPr lang="en-US" sz="3500" b="1" dirty="0" err="1"/>
                <a:t>các</a:t>
              </a:r>
              <a:r>
                <a:rPr lang="en-US" sz="3500" b="1" dirty="0"/>
                <a:t> </a:t>
              </a:r>
              <a:r>
                <a:rPr lang="en-US" sz="3500" b="1" dirty="0" err="1"/>
                <a:t>biểu</a:t>
              </a:r>
              <a:r>
                <a:rPr lang="en-US" sz="3500" b="1" dirty="0"/>
                <a:t> </a:t>
              </a:r>
              <a:r>
                <a:rPr lang="en-US" sz="3500" b="1" dirty="0" err="1"/>
                <a:t>thức</a:t>
              </a:r>
              <a:r>
                <a:rPr lang="en-US" sz="3500" b="1" dirty="0"/>
                <a:t> </a:t>
              </a:r>
              <a:r>
                <a:rPr lang="en-US" sz="3500" b="1" dirty="0" err="1"/>
                <a:t>có</a:t>
              </a:r>
              <a:r>
                <a:rPr lang="en-US" sz="3500" b="1" dirty="0"/>
                <a:t> </a:t>
              </a:r>
              <a:r>
                <a:rPr lang="en-US" sz="3500" b="1" dirty="0" err="1"/>
                <a:t>giá</a:t>
              </a:r>
              <a:r>
                <a:rPr lang="en-US" sz="3500" b="1" dirty="0"/>
                <a:t> </a:t>
              </a:r>
              <a:r>
                <a:rPr lang="en-US" sz="3500" b="1" dirty="0" err="1"/>
                <a:t>trị</a:t>
              </a:r>
              <a:r>
                <a:rPr lang="en-US" sz="3500" b="1" dirty="0"/>
                <a:t> </a:t>
              </a:r>
              <a:r>
                <a:rPr lang="en-US" sz="3500" b="1" dirty="0" err="1"/>
                <a:t>bằng</a:t>
              </a:r>
              <a:r>
                <a:rPr lang="en-US" sz="3500" b="1" dirty="0"/>
                <a:t> </a:t>
              </a:r>
              <a:r>
                <a:rPr lang="en-US" sz="3500" b="1" dirty="0" err="1"/>
                <a:t>nhau</a:t>
              </a:r>
              <a:r>
                <a:rPr lang="en-US" sz="3500" b="1" dirty="0"/>
                <a:t>.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16943" y="1223197"/>
            <a:ext cx="3419284" cy="1013047"/>
            <a:chOff x="598740" y="1608548"/>
            <a:chExt cx="3419284" cy="1013047"/>
          </a:xfrm>
        </p:grpSpPr>
        <p:sp>
          <p:nvSpPr>
            <p:cNvPr id="113" name="Rounded Rectangle 112"/>
            <p:cNvSpPr/>
            <p:nvPr/>
          </p:nvSpPr>
          <p:spPr>
            <a:xfrm>
              <a:off x="678426" y="1608548"/>
              <a:ext cx="3339598" cy="1013047"/>
            </a:xfrm>
            <a:prstGeom prst="roundRect">
              <a:avLst/>
            </a:prstGeom>
            <a:solidFill>
              <a:srgbClr val="CFDC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1271708" y="1689258"/>
              <a:ext cx="2644854" cy="8516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598740" y="1795626"/>
              <a:ext cx="3300292" cy="6309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FC786A"/>
                </a:buClr>
              </a:pPr>
              <a:r>
                <a:rPr lang="en-US" sz="3500" dirty="0"/>
                <a:t>  A      5 000 x 1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96631" y="2883085"/>
            <a:ext cx="3339598" cy="1013047"/>
            <a:chOff x="678425" y="1608548"/>
            <a:chExt cx="3564673" cy="1013047"/>
          </a:xfrm>
        </p:grpSpPr>
        <p:sp>
          <p:nvSpPr>
            <p:cNvPr id="110" name="Rounded Rectangle 109"/>
            <p:cNvSpPr/>
            <p:nvPr/>
          </p:nvSpPr>
          <p:spPr>
            <a:xfrm>
              <a:off x="678425" y="1608548"/>
              <a:ext cx="3564673" cy="1013047"/>
            </a:xfrm>
            <a:prstGeom prst="roundRect">
              <a:avLst/>
            </a:prstGeom>
            <a:solidFill>
              <a:srgbClr val="FEDB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1371717" y="1704442"/>
              <a:ext cx="2743986" cy="8516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678426" y="1799600"/>
              <a:ext cx="3489612" cy="6309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FC786A"/>
                </a:buClr>
              </a:pPr>
              <a:r>
                <a:rPr lang="en-US" sz="3500" dirty="0"/>
                <a:t>M  1 530 + 1 530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480513" y="1224273"/>
            <a:ext cx="3419284" cy="1013047"/>
            <a:chOff x="598740" y="1608548"/>
            <a:chExt cx="3419284" cy="1013047"/>
          </a:xfrm>
        </p:grpSpPr>
        <p:sp>
          <p:nvSpPr>
            <p:cNvPr id="107" name="Rounded Rectangle 106"/>
            <p:cNvSpPr/>
            <p:nvPr/>
          </p:nvSpPr>
          <p:spPr>
            <a:xfrm>
              <a:off x="678426" y="1608548"/>
              <a:ext cx="3339598" cy="1013047"/>
            </a:xfrm>
            <a:prstGeom prst="roundRect">
              <a:avLst/>
            </a:prstGeom>
            <a:solidFill>
              <a:srgbClr val="CFDC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1271708" y="1689258"/>
              <a:ext cx="2644854" cy="8516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598740" y="1795626"/>
              <a:ext cx="3300292" cy="6309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FC786A"/>
                </a:buClr>
              </a:pPr>
              <a:r>
                <a:rPr lang="en-US" sz="3500" dirty="0"/>
                <a:t>  B       1 530 x 2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344083" y="1215249"/>
            <a:ext cx="3419284" cy="1013047"/>
            <a:chOff x="598740" y="1608548"/>
            <a:chExt cx="3419284" cy="1013047"/>
          </a:xfrm>
        </p:grpSpPr>
        <p:sp>
          <p:nvSpPr>
            <p:cNvPr id="104" name="Rounded Rectangle 103"/>
            <p:cNvSpPr/>
            <p:nvPr/>
          </p:nvSpPr>
          <p:spPr>
            <a:xfrm>
              <a:off x="678426" y="1608548"/>
              <a:ext cx="3339598" cy="1013047"/>
            </a:xfrm>
            <a:prstGeom prst="roundRect">
              <a:avLst/>
            </a:prstGeom>
            <a:solidFill>
              <a:srgbClr val="CFDC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1271708" y="1689258"/>
              <a:ext cx="2644854" cy="8516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598740" y="1795626"/>
              <a:ext cx="3300292" cy="6309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FC786A"/>
                </a:buClr>
              </a:pPr>
              <a:r>
                <a:rPr lang="en-US" sz="3500" dirty="0"/>
                <a:t>  C       4 000 x 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560200" y="2898267"/>
            <a:ext cx="3339598" cy="1013047"/>
            <a:chOff x="678425" y="1608548"/>
            <a:chExt cx="3564673" cy="1013047"/>
          </a:xfrm>
        </p:grpSpPr>
        <p:sp>
          <p:nvSpPr>
            <p:cNvPr id="101" name="Rounded Rectangle 100"/>
            <p:cNvSpPr/>
            <p:nvPr/>
          </p:nvSpPr>
          <p:spPr>
            <a:xfrm>
              <a:off x="678425" y="1608548"/>
              <a:ext cx="3564673" cy="1013047"/>
            </a:xfrm>
            <a:prstGeom prst="roundRect">
              <a:avLst/>
            </a:prstGeom>
            <a:solidFill>
              <a:srgbClr val="FEDB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1371717" y="1704442"/>
              <a:ext cx="2743986" cy="8516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678426" y="1799600"/>
              <a:ext cx="3489612" cy="6309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FC786A"/>
                </a:buClr>
              </a:pPr>
              <a:r>
                <a:rPr lang="en-US" sz="3500" dirty="0"/>
                <a:t> N       4 x 2 000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8423769" y="2894968"/>
            <a:ext cx="3339598" cy="1013047"/>
            <a:chOff x="678425" y="1608548"/>
            <a:chExt cx="3564673" cy="1013047"/>
          </a:xfrm>
        </p:grpSpPr>
        <p:sp>
          <p:nvSpPr>
            <p:cNvPr id="98" name="Rounded Rectangle 97"/>
            <p:cNvSpPr/>
            <p:nvPr/>
          </p:nvSpPr>
          <p:spPr>
            <a:xfrm>
              <a:off x="678425" y="1608548"/>
              <a:ext cx="3564673" cy="1013047"/>
            </a:xfrm>
            <a:prstGeom prst="roundRect">
              <a:avLst/>
            </a:prstGeom>
            <a:solidFill>
              <a:srgbClr val="FEDB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1371717" y="1704442"/>
              <a:ext cx="2743986" cy="8516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678426" y="1799600"/>
              <a:ext cx="3489612" cy="6309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FC786A"/>
                </a:buClr>
              </a:pPr>
              <a:r>
                <a:rPr lang="en-US" sz="3500" dirty="0"/>
                <a:t> P        5 000 : 1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889" b="64630" l="65938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24" t="25335" r="8608" b="29978"/>
          <a:stretch/>
        </p:blipFill>
        <p:spPr>
          <a:xfrm>
            <a:off x="8433409" y="-234864"/>
            <a:ext cx="2897884" cy="1998350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>
          <a:xfrm flipH="1" flipV="1">
            <a:off x="3965909" y="2155532"/>
            <a:ext cx="4467500" cy="73943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965909" y="2128427"/>
            <a:ext cx="594290" cy="78393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7813907" y="2174179"/>
            <a:ext cx="618998" cy="80164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250432" y="3688731"/>
            <a:ext cx="10486762" cy="3006366"/>
            <a:chOff x="1250432" y="3688731"/>
            <a:chExt cx="10486762" cy="3006366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4" t="49719" r="59489" b="7446"/>
            <a:stretch/>
          </p:blipFill>
          <p:spPr>
            <a:xfrm rot="1555016">
              <a:off x="1250432" y="3688731"/>
              <a:ext cx="1690083" cy="3006366"/>
            </a:xfrm>
            <a:prstGeom prst="rect">
              <a:avLst/>
            </a:prstGeom>
          </p:spPr>
        </p:pic>
        <p:sp>
          <p:nvSpPr>
            <p:cNvPr id="58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2799033" y="4327919"/>
              <a:ext cx="893816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0" dirty="0">
                  <a:solidFill>
                    <a:srgbClr val="FF5050"/>
                  </a:solidFill>
                </a:rPr>
                <a:t>Các </a:t>
              </a:r>
              <a:r>
                <a:rPr lang="en-US" sz="7000" dirty="0" err="1">
                  <a:solidFill>
                    <a:srgbClr val="FF5050"/>
                  </a:solidFill>
                </a:rPr>
                <a:t>biểu</a:t>
              </a:r>
              <a:r>
                <a:rPr lang="en-US" sz="7000" dirty="0">
                  <a:solidFill>
                    <a:srgbClr val="FF5050"/>
                  </a:solidFill>
                </a:rPr>
                <a:t> </a:t>
              </a:r>
              <a:r>
                <a:rPr lang="en-US" sz="7000" dirty="0" err="1">
                  <a:solidFill>
                    <a:srgbClr val="FF5050"/>
                  </a:solidFill>
                </a:rPr>
                <a:t>thức</a:t>
              </a:r>
              <a:r>
                <a:rPr lang="en-US" sz="7000" dirty="0">
                  <a:solidFill>
                    <a:srgbClr val="FF5050"/>
                  </a:solidFill>
                </a:rPr>
                <a:t> </a:t>
              </a:r>
              <a:r>
                <a:rPr lang="en-US" sz="7000" dirty="0" err="1">
                  <a:solidFill>
                    <a:srgbClr val="FF5050"/>
                  </a:solidFill>
                </a:rPr>
                <a:t>có</a:t>
              </a:r>
              <a:r>
                <a:rPr lang="en-US" sz="7000" dirty="0">
                  <a:solidFill>
                    <a:srgbClr val="FF5050"/>
                  </a:solidFill>
                </a:rPr>
                <a:t> </a:t>
              </a:r>
              <a:r>
                <a:rPr lang="en-US" sz="7000" dirty="0" err="1">
                  <a:solidFill>
                    <a:srgbClr val="FF5050"/>
                  </a:solidFill>
                </a:rPr>
                <a:t>giá</a:t>
              </a:r>
              <a:r>
                <a:rPr lang="en-US" sz="7000" dirty="0">
                  <a:solidFill>
                    <a:srgbClr val="FF5050"/>
                  </a:solidFill>
                </a:rPr>
                <a:t> </a:t>
              </a:r>
              <a:r>
                <a:rPr lang="en-US" sz="7000" dirty="0" err="1">
                  <a:solidFill>
                    <a:srgbClr val="FF5050"/>
                  </a:solidFill>
                </a:rPr>
                <a:t>trị</a:t>
              </a:r>
              <a:r>
                <a:rPr lang="en-US" sz="7000" dirty="0">
                  <a:solidFill>
                    <a:srgbClr val="FF5050"/>
                  </a:solidFill>
                </a:rPr>
                <a:t> </a:t>
              </a:r>
              <a:r>
                <a:rPr lang="en-US" sz="7000" dirty="0" err="1">
                  <a:solidFill>
                    <a:srgbClr val="FF5050"/>
                  </a:solidFill>
                </a:rPr>
                <a:t>bằng</a:t>
              </a:r>
              <a:r>
                <a:rPr lang="en-US" sz="7000" dirty="0">
                  <a:solidFill>
                    <a:srgbClr val="FF5050"/>
                  </a:solidFill>
                </a:rPr>
                <a:t> </a:t>
              </a:r>
              <a:r>
                <a:rPr lang="en-US" sz="7000" dirty="0" err="1">
                  <a:solidFill>
                    <a:srgbClr val="FF5050"/>
                  </a:solidFill>
                </a:rPr>
                <a:t>nhau</a:t>
              </a:r>
              <a:r>
                <a:rPr lang="en-US" sz="7000" dirty="0">
                  <a:solidFill>
                    <a:srgbClr val="FF5050"/>
                  </a:solidFill>
                </a:rPr>
                <a:t> </a:t>
              </a:r>
              <a:r>
                <a:rPr lang="en-US" sz="7000" dirty="0" err="1">
                  <a:solidFill>
                    <a:srgbClr val="FF5050"/>
                  </a:solidFill>
                </a:rPr>
                <a:t>là</a:t>
              </a:r>
              <a:r>
                <a:rPr lang="en-US" sz="7000" dirty="0">
                  <a:solidFill>
                    <a:srgbClr val="FF5050"/>
                  </a:solidFill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67131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251706" y="-72446"/>
            <a:ext cx="5883809" cy="3956327"/>
            <a:chOff x="6251706" y="-72446"/>
            <a:chExt cx="5883809" cy="3956327"/>
          </a:xfrm>
        </p:grpSpPr>
        <p:pic>
          <p:nvPicPr>
            <p:cNvPr id="14" name="Hình ảnh 3" descr="Ảnh có chứa trong nhà&#10;&#10;Mô tả được tạo tự động">
              <a:extLst>
                <a:ext uri="{FF2B5EF4-FFF2-40B4-BE49-F238E27FC236}">
                  <a16:creationId xmlns:a16="http://schemas.microsoft.com/office/drawing/2014/main" id="{FCBB7634-F411-68CF-025C-85383CA7A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194" b="96350" l="3370" r="97826">
                          <a14:foregroundMark x1="15435" y1="10951" x2="34565" y2="12928"/>
                          <a14:foregroundMark x1="10217" y1="7909" x2="48261" y2="9202"/>
                          <a14:foregroundMark x1="43261" y1="5779" x2="79674" y2="9202"/>
                          <a14:foregroundMark x1="79674" y1="9202" x2="89348" y2="9125"/>
                          <a14:foregroundMark x1="90435" y1="7376" x2="91304" y2="12319"/>
                          <a14:foregroundMark x1="89891" y1="4563" x2="95000" y2="10722"/>
                          <a14:foregroundMark x1="8261" y1="4563" x2="10326" y2="12395"/>
                          <a14:foregroundMark x1="10326" y1="12395" x2="12500" y2="13308"/>
                          <a14:foregroundMark x1="4565" y1="4791" x2="5326" y2="12776"/>
                          <a14:foregroundMark x1="5326" y1="12776" x2="5761" y2="13156"/>
                          <a14:foregroundMark x1="3696" y1="92319" x2="44130" y2="90570"/>
                          <a14:foregroundMark x1="44130" y1="90570" x2="64674" y2="90951"/>
                          <a14:foregroundMark x1="64674" y1="90951" x2="77391" y2="90951"/>
                          <a14:foregroundMark x1="77391" y1="90951" x2="91522" y2="90951"/>
                          <a14:foregroundMark x1="91522" y1="90951" x2="91630" y2="91331"/>
                          <a14:foregroundMark x1="27609" y1="92928" x2="17717" y2="92700"/>
                          <a14:foregroundMark x1="17717" y1="92700" x2="17717" y2="92700"/>
                          <a14:foregroundMark x1="5435" y1="96350" x2="3478" y2="96350"/>
                          <a14:foregroundMark x1="95000" y1="87529" x2="96413" y2="91939"/>
                          <a14:foregroundMark x1="9674" y1="3574" x2="11739" y2="3954"/>
                          <a14:foregroundMark x1="6304" y1="3194" x2="3696" y2="9962"/>
                          <a14:foregroundMark x1="94130" y1="3346" x2="97826" y2="12167"/>
                          <a14:foregroundMark x1="97826" y1="12167" x2="97065" y2="13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197944" y="-1018684"/>
              <a:ext cx="3956327" cy="5848804"/>
            </a:xfrm>
            <a:prstGeom prst="rect">
              <a:avLst/>
            </a:prstGeom>
          </p:spPr>
        </p:pic>
        <p:sp>
          <p:nvSpPr>
            <p:cNvPr id="18" name="TextBox 10">
              <a:extLst>
                <a:ext uri="{FF2B5EF4-FFF2-40B4-BE49-F238E27FC236}">
                  <a16:creationId xmlns:a16="http://schemas.microsoft.com/office/drawing/2014/main" id="{A509B131-BA1A-5EC9-D7D8-955C5F559CEC}"/>
                </a:ext>
              </a:extLst>
            </p:cNvPr>
            <p:cNvSpPr txBox="1"/>
            <p:nvPr/>
          </p:nvSpPr>
          <p:spPr>
            <a:xfrm>
              <a:off x="6254367" y="77172"/>
              <a:ext cx="5881148" cy="94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5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Nguyên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 </a:t>
              </a:r>
              <a:r>
                <a:rPr lang="en-US" sz="45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liệu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 </a:t>
              </a:r>
              <a:r>
                <a:rPr lang="en-US" sz="45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làm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 </a:t>
              </a:r>
              <a:r>
                <a:rPr lang="en-US" sz="45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kem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: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21954" y="348652"/>
            <a:ext cx="6864659" cy="5110854"/>
            <a:chOff x="421954" y="348652"/>
            <a:chExt cx="6864659" cy="5110854"/>
          </a:xfrm>
        </p:grpSpPr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0FEF4034-59E7-6EB0-9FE9-3085BA317B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78" t="13101" r="-19515" b="23911"/>
            <a:stretch/>
          </p:blipFill>
          <p:spPr>
            <a:xfrm>
              <a:off x="421954" y="691662"/>
              <a:ext cx="6409152" cy="4767844"/>
            </a:xfrm>
            <a:prstGeom prst="rect">
              <a:avLst/>
            </a:prstGeom>
          </p:spPr>
        </p:pic>
        <p:pic>
          <p:nvPicPr>
            <p:cNvPr id="13" name="Hình ảnh 8">
              <a:extLst>
                <a:ext uri="{FF2B5EF4-FFF2-40B4-BE49-F238E27FC236}">
                  <a16:creationId xmlns:a16="http://schemas.microsoft.com/office/drawing/2014/main" id="{E6083E62-8B1C-361B-2A85-1EDE46DF8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8625" b="24796"/>
            <a:stretch/>
          </p:blipFill>
          <p:spPr>
            <a:xfrm>
              <a:off x="2922409" y="348652"/>
              <a:ext cx="4364204" cy="5110854"/>
            </a:xfrm>
            <a:prstGeom prst="rect">
              <a:avLst/>
            </a:prstGeom>
          </p:spPr>
        </p:pic>
      </p:grpSp>
      <p:pic>
        <p:nvPicPr>
          <p:cNvPr id="24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732458" y="3815338"/>
            <a:ext cx="4365114" cy="3201666"/>
            <a:chOff x="6732458" y="3815338"/>
            <a:chExt cx="4365114" cy="320166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5" t="53872" r="60346" b="-1818"/>
            <a:stretch/>
          </p:blipFill>
          <p:spPr>
            <a:xfrm>
              <a:off x="6831106" y="3815338"/>
              <a:ext cx="4167820" cy="320166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732458" y="3853909"/>
              <a:ext cx="4365114" cy="201185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76234" y="3815338"/>
              <a:ext cx="2877561" cy="1865538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1" t="1616" r="59610" b="8110"/>
          <a:stretch/>
        </p:blipFill>
        <p:spPr>
          <a:xfrm>
            <a:off x="10117402" y="1387345"/>
            <a:ext cx="881524" cy="20516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36287" y="3709030"/>
            <a:ext cx="3279932" cy="2353260"/>
          </a:xfrm>
          <a:prstGeom prst="rect">
            <a:avLst/>
          </a:prstGeom>
        </p:spPr>
      </p:pic>
      <p:grpSp>
        <p:nvGrpSpPr>
          <p:cNvPr id="21" name="Nhóm 2">
            <a:extLst>
              <a:ext uri="{FF2B5EF4-FFF2-40B4-BE49-F238E27FC236}">
                <a16:creationId xmlns:a16="http://schemas.microsoft.com/office/drawing/2014/main" id="{F58F85D0-3FC6-679C-B09F-4574A6D87515}"/>
              </a:ext>
            </a:extLst>
          </p:cNvPr>
          <p:cNvGrpSpPr/>
          <p:nvPr/>
        </p:nvGrpSpPr>
        <p:grpSpPr>
          <a:xfrm flipH="1">
            <a:off x="6461547" y="748879"/>
            <a:ext cx="5553015" cy="2454033"/>
            <a:chOff x="98984" y="2121546"/>
            <a:chExt cx="8555103" cy="2988535"/>
          </a:xfrm>
        </p:grpSpPr>
        <p:sp>
          <p:nvSpPr>
            <p:cNvPr id="22" name="Bong bóng Lời nói: Hình chữ nhật với Góc Tròn 3">
              <a:extLst>
                <a:ext uri="{FF2B5EF4-FFF2-40B4-BE49-F238E27FC236}">
                  <a16:creationId xmlns:a16="http://schemas.microsoft.com/office/drawing/2014/main" id="{9BDBF1D1-E430-3236-B4D6-59EC1E986D00}"/>
                </a:ext>
              </a:extLst>
            </p:cNvPr>
            <p:cNvSpPr/>
            <p:nvPr/>
          </p:nvSpPr>
          <p:spPr>
            <a:xfrm flipH="1">
              <a:off x="98984" y="2161570"/>
              <a:ext cx="8555103" cy="2948511"/>
            </a:xfrm>
            <a:prstGeom prst="wedgeRoundRectCallout">
              <a:avLst>
                <a:gd name="adj1" fmla="val -68035"/>
                <a:gd name="adj2" fmla="val 12726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3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>
              <a:off x="281291" y="2121546"/>
              <a:ext cx="8084974" cy="2988535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3000" b="0" dirty="0" err="1">
                  <a:latin typeface="+mn-lt"/>
                </a:rPr>
                <a:t>Chúng</a:t>
              </a:r>
              <a:r>
                <a:rPr lang="en-US" sz="3000" b="0" dirty="0">
                  <a:latin typeface="+mn-lt"/>
                </a:rPr>
                <a:t> ta </a:t>
              </a:r>
              <a:r>
                <a:rPr lang="en-US" sz="3000" b="0" dirty="0" err="1">
                  <a:latin typeface="+mn-lt"/>
                </a:rPr>
                <a:t>đã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có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được</a:t>
              </a:r>
              <a:r>
                <a:rPr lang="en-US" sz="3000" b="0" dirty="0">
                  <a:latin typeface="+mn-lt"/>
                </a:rPr>
                <a:t> dung </a:t>
              </a:r>
              <a:r>
                <a:rPr lang="en-US" sz="3000" b="0" dirty="0" err="1">
                  <a:latin typeface="+mn-lt"/>
                </a:rPr>
                <a:t>dịch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để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làm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kem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rồi</a:t>
              </a:r>
              <a:r>
                <a:rPr lang="en-US" sz="3000" b="0" dirty="0">
                  <a:latin typeface="+mn-lt"/>
                </a:rPr>
                <a:t>! </a:t>
              </a:r>
              <a:r>
                <a:rPr lang="en-US" sz="3000" b="0" dirty="0" err="1">
                  <a:latin typeface="+mn-lt"/>
                </a:rPr>
                <a:t>Hãy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giúp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chúng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mình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trộn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đều</a:t>
              </a:r>
              <a:r>
                <a:rPr lang="en-US" sz="3000" b="0" dirty="0">
                  <a:latin typeface="+mn-lt"/>
                </a:rPr>
                <a:t> dung </a:t>
              </a:r>
              <a:r>
                <a:rPr lang="en-US" sz="3000" b="0" dirty="0" err="1">
                  <a:latin typeface="+mn-lt"/>
                </a:rPr>
                <a:t>dịch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này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bằng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cách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tiếp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tục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hoàn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thành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tốt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bài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tập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nhé</a:t>
              </a:r>
              <a:r>
                <a:rPr lang="en-US" sz="3000" b="0" dirty="0">
                  <a:latin typeface="+mn-lt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0128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14349 0.233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4" y="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41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0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83136" y="294968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95647" cy="784830"/>
            <a:chOff x="678426" y="514924"/>
            <a:chExt cx="11795647" cy="784830"/>
          </a:xfrm>
        </p:grpSpPr>
        <p:grpSp>
          <p:nvGrpSpPr>
            <p:cNvPr id="13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5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16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3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541082" y="571284"/>
              <a:ext cx="1093299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00" b="1" dirty="0" err="1"/>
                <a:t>Đặt</a:t>
              </a:r>
              <a:r>
                <a:rPr lang="en-US" sz="3500" b="1" dirty="0"/>
                <a:t> </a:t>
              </a:r>
              <a:r>
                <a:rPr lang="en-US" sz="3500" b="1" dirty="0" err="1"/>
                <a:t>tính</a:t>
              </a:r>
              <a:r>
                <a:rPr lang="en-US" sz="3500" b="1" dirty="0"/>
                <a:t> </a:t>
              </a:r>
              <a:r>
                <a:rPr lang="en-US" sz="3500" b="1" dirty="0" err="1"/>
                <a:t>rồi</a:t>
              </a:r>
              <a:r>
                <a:rPr lang="en-US" sz="3500" b="1" dirty="0"/>
                <a:t> </a:t>
              </a:r>
              <a:r>
                <a:rPr lang="en-US" sz="3500" b="1" dirty="0" err="1"/>
                <a:t>tính</a:t>
              </a:r>
              <a:r>
                <a:rPr lang="en-US" sz="3500" b="1" dirty="0"/>
                <a:t>.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89" b="64630" l="65938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24" t="25335" r="8608" b="29978"/>
          <a:stretch/>
        </p:blipFill>
        <p:spPr>
          <a:xfrm>
            <a:off x="8433409" y="-234864"/>
            <a:ext cx="2897884" cy="199835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759488" y="1428521"/>
            <a:ext cx="1077597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000" dirty="0">
                <a:solidFill>
                  <a:srgbClr val="FF5050"/>
                </a:solidFill>
              </a:rPr>
              <a:t>a) </a:t>
            </a:r>
            <a:r>
              <a:rPr lang="en-US" sz="4000" dirty="0"/>
              <a:t>1 342 x 2	</a:t>
            </a:r>
            <a:r>
              <a:rPr lang="en-US" sz="4000" dirty="0">
                <a:solidFill>
                  <a:srgbClr val="FF5050"/>
                </a:solidFill>
              </a:rPr>
              <a:t>b) </a:t>
            </a:r>
            <a:r>
              <a:rPr lang="en-US" sz="4000" dirty="0"/>
              <a:t>1 605 x 6	</a:t>
            </a:r>
            <a:r>
              <a:rPr lang="en-US" sz="4000" dirty="0">
                <a:solidFill>
                  <a:srgbClr val="FF5050"/>
                </a:solidFill>
              </a:rPr>
              <a:t>c) </a:t>
            </a:r>
            <a:r>
              <a:rPr lang="en-US" sz="4000" dirty="0"/>
              <a:t>3 603 : 3	</a:t>
            </a:r>
            <a:r>
              <a:rPr lang="en-US" sz="4000" dirty="0">
                <a:solidFill>
                  <a:srgbClr val="FF5050"/>
                </a:solidFill>
              </a:rPr>
              <a:t>d) </a:t>
            </a:r>
            <a:r>
              <a:rPr lang="en-US" sz="4000" dirty="0"/>
              <a:t>6 879 : 9			</a:t>
            </a:r>
          </a:p>
        </p:txBody>
      </p:sp>
      <p:grpSp>
        <p:nvGrpSpPr>
          <p:cNvPr id="86" name="Nhóm 9">
            <a:extLst>
              <a:ext uri="{FF2B5EF4-FFF2-40B4-BE49-F238E27FC236}">
                <a16:creationId xmlns:a16="http://schemas.microsoft.com/office/drawing/2014/main" id="{6B94695C-3DC2-94BA-9F6D-F8C6864CD18A}"/>
              </a:ext>
            </a:extLst>
          </p:cNvPr>
          <p:cNvGrpSpPr/>
          <p:nvPr/>
        </p:nvGrpSpPr>
        <p:grpSpPr>
          <a:xfrm>
            <a:off x="1208150" y="2305756"/>
            <a:ext cx="6572431" cy="4130941"/>
            <a:chOff x="4179823" y="-238728"/>
            <a:chExt cx="8252015" cy="34783555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80CD895-1644-EBD8-5EA1-6D7B0F792DC0}"/>
                </a:ext>
              </a:extLst>
            </p:cNvPr>
            <p:cNvSpPr txBox="1"/>
            <p:nvPr/>
          </p:nvSpPr>
          <p:spPr>
            <a:xfrm>
              <a:off x="4179823" y="77141"/>
              <a:ext cx="8252015" cy="34467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CÁ NHÂN THỰC HIỆN</a:t>
              </a:r>
            </a:p>
          </p:txBody>
        </p:sp>
        <p:sp>
          <p:nvSpPr>
            <p:cNvPr id="88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4179826" y="-238728"/>
              <a:ext cx="8252012" cy="34467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6E67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CÁ NHÂN THỰC HIỆN</a:t>
              </a:r>
              <a:endParaRPr lang="en-US" sz="13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A968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9" r="59221" b="5109"/>
          <a:stretch/>
        </p:blipFill>
        <p:spPr>
          <a:xfrm>
            <a:off x="7850609" y="1470449"/>
            <a:ext cx="2991394" cy="53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6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0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83136" y="294968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95647" cy="784830"/>
            <a:chOff x="678426" y="514924"/>
            <a:chExt cx="11795647" cy="784830"/>
          </a:xfrm>
        </p:grpSpPr>
        <p:grpSp>
          <p:nvGrpSpPr>
            <p:cNvPr id="13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5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16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3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541082" y="571284"/>
              <a:ext cx="1093299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00" b="1" dirty="0" err="1"/>
                <a:t>Đặt</a:t>
              </a:r>
              <a:r>
                <a:rPr lang="en-US" sz="3500" b="1" dirty="0"/>
                <a:t> </a:t>
              </a:r>
              <a:r>
                <a:rPr lang="en-US" sz="3500" b="1" dirty="0" err="1"/>
                <a:t>tính</a:t>
              </a:r>
              <a:r>
                <a:rPr lang="en-US" sz="3500" b="1" dirty="0"/>
                <a:t> </a:t>
              </a:r>
              <a:r>
                <a:rPr lang="en-US" sz="3500" b="1" dirty="0" err="1"/>
                <a:t>rồi</a:t>
              </a:r>
              <a:r>
                <a:rPr lang="en-US" sz="3500" b="1" dirty="0"/>
                <a:t> </a:t>
              </a:r>
              <a:r>
                <a:rPr lang="en-US" sz="3500" b="1" dirty="0" err="1"/>
                <a:t>tính</a:t>
              </a:r>
              <a:r>
                <a:rPr lang="en-US" sz="3500" b="1" dirty="0"/>
                <a:t>.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89" b="64630" l="65938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24" t="25335" r="8608" b="29978"/>
          <a:stretch/>
        </p:blipFill>
        <p:spPr>
          <a:xfrm>
            <a:off x="8433409" y="-234864"/>
            <a:ext cx="2897884" cy="199835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383136" y="1170037"/>
            <a:ext cx="1077597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000" dirty="0">
                <a:solidFill>
                  <a:srgbClr val="FF5050"/>
                </a:solidFill>
              </a:rPr>
              <a:t>	a) </a:t>
            </a:r>
            <a:r>
              <a:rPr lang="en-US" sz="4000" dirty="0"/>
              <a:t>1 342 x 2					</a:t>
            </a:r>
            <a:r>
              <a:rPr lang="en-US" sz="4000" dirty="0">
                <a:solidFill>
                  <a:srgbClr val="FF5050"/>
                </a:solidFill>
              </a:rPr>
              <a:t>b) </a:t>
            </a:r>
            <a:r>
              <a:rPr lang="en-US" sz="4000" dirty="0"/>
              <a:t>1 605 x 6				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947227" y="3852709"/>
            <a:ext cx="10706761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buClr>
                <a:srgbClr val="FC786A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5050"/>
                </a:solidFill>
              </a:rPr>
              <a:t>Cách </a:t>
            </a:r>
            <a:r>
              <a:rPr lang="en-US" sz="3000" dirty="0" err="1">
                <a:solidFill>
                  <a:srgbClr val="FF5050"/>
                </a:solidFill>
              </a:rPr>
              <a:t>đặt</a:t>
            </a:r>
            <a:r>
              <a:rPr lang="en-US" sz="3000" dirty="0">
                <a:solidFill>
                  <a:srgbClr val="FF5050"/>
                </a:solidFill>
              </a:rPr>
              <a:t> </a:t>
            </a:r>
            <a:r>
              <a:rPr lang="en-US" sz="3000" dirty="0" err="1">
                <a:solidFill>
                  <a:srgbClr val="FF5050"/>
                </a:solidFill>
              </a:rPr>
              <a:t>tính</a:t>
            </a:r>
            <a:r>
              <a:rPr lang="en-US" sz="3000" dirty="0">
                <a:solidFill>
                  <a:srgbClr val="FF5050"/>
                </a:solidFill>
              </a:rPr>
              <a:t>: 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Các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hàng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thẳng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cột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với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nhau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dấu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nhân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ở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giữa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hai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số,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dấu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gạch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ngang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biểu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thị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dấu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bằng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just">
              <a:buClr>
                <a:srgbClr val="FC786A"/>
              </a:buClr>
            </a:pPr>
            <a:r>
              <a:rPr lang="en-US" sz="3000" dirty="0">
                <a:solidFill>
                  <a:srgbClr val="FF5050"/>
                </a:solidFill>
              </a:rPr>
              <a:t>  </a:t>
            </a:r>
            <a:endParaRPr lang="en-US" sz="3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947228" y="4779118"/>
            <a:ext cx="1070676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buClr>
                <a:srgbClr val="FC786A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5050"/>
                </a:solidFill>
              </a:rPr>
              <a:t>Cách </a:t>
            </a:r>
            <a:r>
              <a:rPr lang="en-US" sz="3000" dirty="0" err="1">
                <a:solidFill>
                  <a:srgbClr val="FF5050"/>
                </a:solidFill>
              </a:rPr>
              <a:t>tính</a:t>
            </a:r>
            <a:r>
              <a:rPr lang="en-US" sz="3000" dirty="0">
                <a:solidFill>
                  <a:srgbClr val="FF5050"/>
                </a:solidFill>
              </a:rPr>
              <a:t>: </a:t>
            </a:r>
          </a:p>
          <a:p>
            <a:pPr algn="just">
              <a:buClr>
                <a:srgbClr val="FC786A"/>
              </a:buClr>
            </a:pPr>
            <a:r>
              <a:rPr lang="en-US" sz="3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vi-VN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hiện nhân từ phải sang trái (bắt đầu từ hàng đơn vị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>
              <a:buClr>
                <a:srgbClr val="FC786A"/>
              </a:buClr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+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cộng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số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thừa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số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1977163" y="1739223"/>
            <a:ext cx="1684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 1 342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93F4883A-112F-DC80-A23A-B1BF466F8395}"/>
              </a:ext>
            </a:extLst>
          </p:cNvPr>
          <p:cNvSpPr txBox="1"/>
          <p:nvPr/>
        </p:nvSpPr>
        <p:spPr>
          <a:xfrm>
            <a:off x="2718401" y="2444712"/>
            <a:ext cx="1342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   2</a:t>
            </a: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F5E30ECC-740D-3A53-B7D4-97C9473877D9}"/>
              </a:ext>
            </a:extLst>
          </p:cNvPr>
          <p:cNvSpPr txBox="1"/>
          <p:nvPr/>
        </p:nvSpPr>
        <p:spPr>
          <a:xfrm rot="2755102">
            <a:off x="1532239" y="2341138"/>
            <a:ext cx="776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+</a:t>
            </a:r>
          </a:p>
        </p:txBody>
      </p:sp>
      <p:cxnSp>
        <p:nvCxnSpPr>
          <p:cNvPr id="22" name="Straight Connector 6">
            <a:extLst>
              <a:ext uri="{FF2B5EF4-FFF2-40B4-BE49-F238E27FC236}">
                <a16:creationId xmlns:a16="http://schemas.microsoft.com/office/drawing/2014/main" id="{DA57AB17-19DA-841E-8B65-3BF87276EA93}"/>
              </a:ext>
            </a:extLst>
          </p:cNvPr>
          <p:cNvCxnSpPr>
            <a:cxnSpLocks/>
          </p:cNvCxnSpPr>
          <p:nvPr/>
        </p:nvCxnSpPr>
        <p:spPr>
          <a:xfrm>
            <a:off x="1749378" y="3214153"/>
            <a:ext cx="19123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8">
            <a:extLst>
              <a:ext uri="{FF2B5EF4-FFF2-40B4-BE49-F238E27FC236}">
                <a16:creationId xmlns:a16="http://schemas.microsoft.com/office/drawing/2014/main" id="{45BE4F63-A7E2-F56F-3584-E48F2ED9DCE0}"/>
              </a:ext>
            </a:extLst>
          </p:cNvPr>
          <p:cNvSpPr txBox="1"/>
          <p:nvPr/>
        </p:nvSpPr>
        <p:spPr>
          <a:xfrm>
            <a:off x="3100888" y="3212883"/>
            <a:ext cx="615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45BE4F63-A7E2-F56F-3584-E48F2ED9DCE0}"/>
              </a:ext>
            </a:extLst>
          </p:cNvPr>
          <p:cNvSpPr txBox="1"/>
          <p:nvPr/>
        </p:nvSpPr>
        <p:spPr>
          <a:xfrm>
            <a:off x="2816639" y="3212882"/>
            <a:ext cx="307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8</a:t>
            </a: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45BE4F63-A7E2-F56F-3584-E48F2ED9DCE0}"/>
              </a:ext>
            </a:extLst>
          </p:cNvPr>
          <p:cNvSpPr txBox="1"/>
          <p:nvPr/>
        </p:nvSpPr>
        <p:spPr>
          <a:xfrm>
            <a:off x="2532390" y="3212881"/>
            <a:ext cx="307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6</a:t>
            </a: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45BE4F63-A7E2-F56F-3584-E48F2ED9DCE0}"/>
              </a:ext>
            </a:extLst>
          </p:cNvPr>
          <p:cNvSpPr txBox="1"/>
          <p:nvPr/>
        </p:nvSpPr>
        <p:spPr>
          <a:xfrm>
            <a:off x="2152207" y="3209536"/>
            <a:ext cx="307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8453723" y="1656661"/>
            <a:ext cx="1684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 1 605</a:t>
            </a:r>
          </a:p>
        </p:txBody>
      </p:sp>
      <p:sp>
        <p:nvSpPr>
          <p:cNvPr id="29" name="TextBox 2">
            <a:extLst>
              <a:ext uri="{FF2B5EF4-FFF2-40B4-BE49-F238E27FC236}">
                <a16:creationId xmlns:a16="http://schemas.microsoft.com/office/drawing/2014/main" id="{93F4883A-112F-DC80-A23A-B1BF466F8395}"/>
              </a:ext>
            </a:extLst>
          </p:cNvPr>
          <p:cNvSpPr txBox="1"/>
          <p:nvPr/>
        </p:nvSpPr>
        <p:spPr>
          <a:xfrm>
            <a:off x="9194961" y="2362150"/>
            <a:ext cx="1342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   6</a:t>
            </a:r>
          </a:p>
        </p:txBody>
      </p:sp>
      <p:sp>
        <p:nvSpPr>
          <p:cNvPr id="30" name="TextBox 3">
            <a:extLst>
              <a:ext uri="{FF2B5EF4-FFF2-40B4-BE49-F238E27FC236}">
                <a16:creationId xmlns:a16="http://schemas.microsoft.com/office/drawing/2014/main" id="{F5E30ECC-740D-3A53-B7D4-97C9473877D9}"/>
              </a:ext>
            </a:extLst>
          </p:cNvPr>
          <p:cNvSpPr txBox="1"/>
          <p:nvPr/>
        </p:nvSpPr>
        <p:spPr>
          <a:xfrm rot="2755102">
            <a:off x="8008799" y="2258576"/>
            <a:ext cx="776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+</a:t>
            </a:r>
          </a:p>
        </p:txBody>
      </p:sp>
      <p:cxnSp>
        <p:nvCxnSpPr>
          <p:cNvPr id="31" name="Straight Connector 6">
            <a:extLst>
              <a:ext uri="{FF2B5EF4-FFF2-40B4-BE49-F238E27FC236}">
                <a16:creationId xmlns:a16="http://schemas.microsoft.com/office/drawing/2014/main" id="{DA57AB17-19DA-841E-8B65-3BF87276EA93}"/>
              </a:ext>
            </a:extLst>
          </p:cNvPr>
          <p:cNvCxnSpPr>
            <a:cxnSpLocks/>
          </p:cNvCxnSpPr>
          <p:nvPr/>
        </p:nvCxnSpPr>
        <p:spPr>
          <a:xfrm>
            <a:off x="8225938" y="3131591"/>
            <a:ext cx="19123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8">
            <a:extLst>
              <a:ext uri="{FF2B5EF4-FFF2-40B4-BE49-F238E27FC236}">
                <a16:creationId xmlns:a16="http://schemas.microsoft.com/office/drawing/2014/main" id="{45BE4F63-A7E2-F56F-3584-E48F2ED9DCE0}"/>
              </a:ext>
            </a:extLst>
          </p:cNvPr>
          <p:cNvSpPr txBox="1"/>
          <p:nvPr/>
        </p:nvSpPr>
        <p:spPr>
          <a:xfrm>
            <a:off x="9577448" y="3130321"/>
            <a:ext cx="615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45BE4F63-A7E2-F56F-3584-E48F2ED9DCE0}"/>
              </a:ext>
            </a:extLst>
          </p:cNvPr>
          <p:cNvSpPr txBox="1"/>
          <p:nvPr/>
        </p:nvSpPr>
        <p:spPr>
          <a:xfrm>
            <a:off x="9293199" y="3130320"/>
            <a:ext cx="307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34" name="TextBox 8">
            <a:extLst>
              <a:ext uri="{FF2B5EF4-FFF2-40B4-BE49-F238E27FC236}">
                <a16:creationId xmlns:a16="http://schemas.microsoft.com/office/drawing/2014/main" id="{45BE4F63-A7E2-F56F-3584-E48F2ED9DCE0}"/>
              </a:ext>
            </a:extLst>
          </p:cNvPr>
          <p:cNvSpPr txBox="1"/>
          <p:nvPr/>
        </p:nvSpPr>
        <p:spPr>
          <a:xfrm>
            <a:off x="9008950" y="3130319"/>
            <a:ext cx="307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6</a:t>
            </a:r>
          </a:p>
        </p:txBody>
      </p:sp>
      <p:sp>
        <p:nvSpPr>
          <p:cNvPr id="35" name="TextBox 8">
            <a:extLst>
              <a:ext uri="{FF2B5EF4-FFF2-40B4-BE49-F238E27FC236}">
                <a16:creationId xmlns:a16="http://schemas.microsoft.com/office/drawing/2014/main" id="{45BE4F63-A7E2-F56F-3584-E48F2ED9DCE0}"/>
              </a:ext>
            </a:extLst>
          </p:cNvPr>
          <p:cNvSpPr txBox="1"/>
          <p:nvPr/>
        </p:nvSpPr>
        <p:spPr>
          <a:xfrm>
            <a:off x="8642286" y="3133322"/>
            <a:ext cx="307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9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230085" y="2495149"/>
            <a:ext cx="444427" cy="487686"/>
            <a:chOff x="10398034" y="2179264"/>
            <a:chExt cx="444427" cy="487686"/>
          </a:xfrm>
        </p:grpSpPr>
        <p:sp>
          <p:nvSpPr>
            <p:cNvPr id="5" name="Oval 4"/>
            <p:cNvSpPr/>
            <p:nvPr/>
          </p:nvSpPr>
          <p:spPr>
            <a:xfrm>
              <a:off x="10398034" y="2179264"/>
              <a:ext cx="139627" cy="1828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0550434" y="2331664"/>
              <a:ext cx="139627" cy="1828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0702834" y="2484064"/>
              <a:ext cx="139627" cy="1828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656772" y="2540798"/>
            <a:ext cx="444427" cy="487686"/>
            <a:chOff x="10398034" y="2179264"/>
            <a:chExt cx="444427" cy="487686"/>
          </a:xfrm>
        </p:grpSpPr>
        <p:sp>
          <p:nvSpPr>
            <p:cNvPr id="41" name="Oval 40"/>
            <p:cNvSpPr/>
            <p:nvPr/>
          </p:nvSpPr>
          <p:spPr>
            <a:xfrm>
              <a:off x="10398034" y="2179264"/>
              <a:ext cx="139627" cy="1828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0550434" y="2331664"/>
              <a:ext cx="139627" cy="1828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0702834" y="2484064"/>
              <a:ext cx="139627" cy="1828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6254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0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83136" y="294968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95647" cy="784830"/>
            <a:chOff x="678426" y="514924"/>
            <a:chExt cx="11795647" cy="784830"/>
          </a:xfrm>
        </p:grpSpPr>
        <p:grpSp>
          <p:nvGrpSpPr>
            <p:cNvPr id="13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5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16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3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541082" y="571284"/>
              <a:ext cx="1093299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00" b="1" dirty="0" err="1"/>
                <a:t>Đặt</a:t>
              </a:r>
              <a:r>
                <a:rPr lang="en-US" sz="3500" b="1" dirty="0"/>
                <a:t> </a:t>
              </a:r>
              <a:r>
                <a:rPr lang="en-US" sz="3500" b="1" dirty="0" err="1"/>
                <a:t>tính</a:t>
              </a:r>
              <a:r>
                <a:rPr lang="en-US" sz="3500" b="1" dirty="0"/>
                <a:t> </a:t>
              </a:r>
              <a:r>
                <a:rPr lang="en-US" sz="3500" b="1" dirty="0" err="1"/>
                <a:t>rồi</a:t>
              </a:r>
              <a:r>
                <a:rPr lang="en-US" sz="3500" b="1" dirty="0"/>
                <a:t> </a:t>
              </a:r>
              <a:r>
                <a:rPr lang="en-US" sz="3500" b="1" dirty="0" err="1"/>
                <a:t>tính</a:t>
              </a:r>
              <a:r>
                <a:rPr lang="en-US" sz="3500" b="1" dirty="0"/>
                <a:t>.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89" b="64630" l="65938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24" t="25335" r="8608" b="29978"/>
          <a:stretch/>
        </p:blipFill>
        <p:spPr>
          <a:xfrm>
            <a:off x="8433409" y="-234864"/>
            <a:ext cx="2897884" cy="199835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383136" y="1170037"/>
            <a:ext cx="1077597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000" dirty="0">
                <a:solidFill>
                  <a:srgbClr val="FF5050"/>
                </a:solidFill>
              </a:rPr>
              <a:t>	a) </a:t>
            </a:r>
            <a:r>
              <a:rPr lang="en-US" sz="4000" dirty="0"/>
              <a:t>1 342 x 2					</a:t>
            </a:r>
            <a:r>
              <a:rPr lang="en-US" sz="4000" dirty="0">
                <a:solidFill>
                  <a:srgbClr val="FF5050"/>
                </a:solidFill>
              </a:rPr>
              <a:t>b) </a:t>
            </a:r>
            <a:r>
              <a:rPr lang="en-US" sz="4000" dirty="0"/>
              <a:t>1 605 x 6				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947227" y="3852709"/>
            <a:ext cx="1070676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FF5050"/>
                </a:solidFill>
              </a:rPr>
              <a:t>Dùng</a:t>
            </a:r>
            <a:r>
              <a:rPr lang="en-US" sz="3000" b="1" dirty="0">
                <a:solidFill>
                  <a:srgbClr val="FF5050"/>
                </a:solidFill>
              </a:rPr>
              <a:t> </a:t>
            </a:r>
            <a:r>
              <a:rPr lang="en-US" sz="3000" b="1" dirty="0" err="1">
                <a:solidFill>
                  <a:srgbClr val="FF5050"/>
                </a:solidFill>
              </a:rPr>
              <a:t>mối</a:t>
            </a:r>
            <a:r>
              <a:rPr lang="en-US" sz="3000" b="1" dirty="0">
                <a:solidFill>
                  <a:srgbClr val="FF5050"/>
                </a:solidFill>
              </a:rPr>
              <a:t> </a:t>
            </a:r>
            <a:r>
              <a:rPr lang="en-US" sz="3000" b="1" dirty="0" err="1">
                <a:solidFill>
                  <a:srgbClr val="FF5050"/>
                </a:solidFill>
              </a:rPr>
              <a:t>quan</a:t>
            </a:r>
            <a:r>
              <a:rPr lang="en-US" sz="3000" b="1" dirty="0">
                <a:solidFill>
                  <a:srgbClr val="FF5050"/>
                </a:solidFill>
              </a:rPr>
              <a:t> </a:t>
            </a:r>
            <a:r>
              <a:rPr lang="en-US" sz="3000" b="1" dirty="0" err="1">
                <a:solidFill>
                  <a:srgbClr val="FF5050"/>
                </a:solidFill>
              </a:rPr>
              <a:t>hệ</a:t>
            </a:r>
            <a:r>
              <a:rPr lang="en-US" sz="3000" b="1" dirty="0">
                <a:solidFill>
                  <a:srgbClr val="FF5050"/>
                </a:solidFill>
              </a:rPr>
              <a:t> </a:t>
            </a:r>
            <a:r>
              <a:rPr lang="en-US" sz="3000" b="1" dirty="0" err="1">
                <a:solidFill>
                  <a:srgbClr val="FF5050"/>
                </a:solidFill>
              </a:rPr>
              <a:t>nhân</a:t>
            </a:r>
            <a:r>
              <a:rPr lang="en-US" sz="3000" b="1" dirty="0">
                <a:solidFill>
                  <a:srgbClr val="FF5050"/>
                </a:solidFill>
              </a:rPr>
              <a:t>, chia </a:t>
            </a:r>
            <a:r>
              <a:rPr lang="en-US" sz="3000" b="1" dirty="0" err="1">
                <a:solidFill>
                  <a:srgbClr val="FF5050"/>
                </a:solidFill>
              </a:rPr>
              <a:t>để</a:t>
            </a:r>
            <a:r>
              <a:rPr lang="en-US" sz="3000" b="1" dirty="0">
                <a:solidFill>
                  <a:srgbClr val="FF5050"/>
                </a:solidFill>
              </a:rPr>
              <a:t> </a:t>
            </a:r>
            <a:r>
              <a:rPr lang="en-US" sz="3000" b="1" dirty="0" err="1">
                <a:solidFill>
                  <a:srgbClr val="FF5050"/>
                </a:solidFill>
              </a:rPr>
              <a:t>kiểm</a:t>
            </a:r>
            <a:r>
              <a:rPr lang="en-US" sz="3000" b="1" dirty="0">
                <a:solidFill>
                  <a:srgbClr val="FF5050"/>
                </a:solidFill>
              </a:rPr>
              <a:t> </a:t>
            </a:r>
            <a:r>
              <a:rPr lang="en-US" sz="3000" b="1" dirty="0" err="1">
                <a:solidFill>
                  <a:srgbClr val="FF5050"/>
                </a:solidFill>
              </a:rPr>
              <a:t>tra</a:t>
            </a:r>
            <a:r>
              <a:rPr lang="en-US" sz="3000" b="1" dirty="0">
                <a:solidFill>
                  <a:srgbClr val="FF5050"/>
                </a:solidFill>
              </a:rPr>
              <a:t> </a:t>
            </a:r>
            <a:r>
              <a:rPr lang="en-US" sz="3000" b="1" dirty="0" err="1">
                <a:solidFill>
                  <a:srgbClr val="FF5050"/>
                </a:solidFill>
              </a:rPr>
              <a:t>kết</a:t>
            </a:r>
            <a:r>
              <a:rPr lang="en-US" sz="3000" b="1" dirty="0">
                <a:solidFill>
                  <a:srgbClr val="FF5050"/>
                </a:solidFill>
              </a:rPr>
              <a:t> </a:t>
            </a:r>
            <a:r>
              <a:rPr lang="en-US" sz="3000" b="1" dirty="0" err="1">
                <a:solidFill>
                  <a:srgbClr val="FF5050"/>
                </a:solidFill>
              </a:rPr>
              <a:t>quả</a:t>
            </a:r>
            <a:r>
              <a:rPr lang="en-US" sz="3000" b="1" dirty="0">
                <a:solidFill>
                  <a:srgbClr val="FF5050"/>
                </a:solidFill>
              </a:rPr>
              <a:t> </a:t>
            </a:r>
            <a:r>
              <a:rPr lang="en-US" sz="3000" b="1" dirty="0" err="1">
                <a:solidFill>
                  <a:srgbClr val="FF5050"/>
                </a:solidFill>
              </a:rPr>
              <a:t>tìm</a:t>
            </a:r>
            <a:r>
              <a:rPr lang="en-US" sz="3000" b="1" dirty="0">
                <a:solidFill>
                  <a:srgbClr val="FF5050"/>
                </a:solidFill>
              </a:rPr>
              <a:t> </a:t>
            </a:r>
            <a:r>
              <a:rPr lang="en-US" sz="3000" b="1" dirty="0" err="1">
                <a:solidFill>
                  <a:srgbClr val="FF5050"/>
                </a:solidFill>
              </a:rPr>
              <a:t>được</a:t>
            </a:r>
            <a:endParaRPr lang="en-US" sz="3000" b="1" dirty="0">
              <a:solidFill>
                <a:srgbClr val="FF5050"/>
              </a:solidFill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1977163" y="1739223"/>
            <a:ext cx="1684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 1 342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93F4883A-112F-DC80-A23A-B1BF466F8395}"/>
              </a:ext>
            </a:extLst>
          </p:cNvPr>
          <p:cNvSpPr txBox="1"/>
          <p:nvPr/>
        </p:nvSpPr>
        <p:spPr>
          <a:xfrm>
            <a:off x="2718401" y="2444712"/>
            <a:ext cx="1342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   2</a:t>
            </a: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F5E30ECC-740D-3A53-B7D4-97C9473877D9}"/>
              </a:ext>
            </a:extLst>
          </p:cNvPr>
          <p:cNvSpPr txBox="1"/>
          <p:nvPr/>
        </p:nvSpPr>
        <p:spPr>
          <a:xfrm rot="2755102">
            <a:off x="1532239" y="2341138"/>
            <a:ext cx="776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+</a:t>
            </a:r>
          </a:p>
        </p:txBody>
      </p:sp>
      <p:cxnSp>
        <p:nvCxnSpPr>
          <p:cNvPr id="22" name="Straight Connector 6">
            <a:extLst>
              <a:ext uri="{FF2B5EF4-FFF2-40B4-BE49-F238E27FC236}">
                <a16:creationId xmlns:a16="http://schemas.microsoft.com/office/drawing/2014/main" id="{DA57AB17-19DA-841E-8B65-3BF87276EA93}"/>
              </a:ext>
            </a:extLst>
          </p:cNvPr>
          <p:cNvCxnSpPr>
            <a:cxnSpLocks/>
          </p:cNvCxnSpPr>
          <p:nvPr/>
        </p:nvCxnSpPr>
        <p:spPr>
          <a:xfrm>
            <a:off x="1749378" y="3214153"/>
            <a:ext cx="19123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8">
            <a:extLst>
              <a:ext uri="{FF2B5EF4-FFF2-40B4-BE49-F238E27FC236}">
                <a16:creationId xmlns:a16="http://schemas.microsoft.com/office/drawing/2014/main" id="{45BE4F63-A7E2-F56F-3584-E48F2ED9DCE0}"/>
              </a:ext>
            </a:extLst>
          </p:cNvPr>
          <p:cNvSpPr txBox="1"/>
          <p:nvPr/>
        </p:nvSpPr>
        <p:spPr>
          <a:xfrm>
            <a:off x="3100888" y="3212883"/>
            <a:ext cx="615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45BE4F63-A7E2-F56F-3584-E48F2ED9DCE0}"/>
              </a:ext>
            </a:extLst>
          </p:cNvPr>
          <p:cNvSpPr txBox="1"/>
          <p:nvPr/>
        </p:nvSpPr>
        <p:spPr>
          <a:xfrm>
            <a:off x="2816639" y="3212882"/>
            <a:ext cx="307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8</a:t>
            </a: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45BE4F63-A7E2-F56F-3584-E48F2ED9DCE0}"/>
              </a:ext>
            </a:extLst>
          </p:cNvPr>
          <p:cNvSpPr txBox="1"/>
          <p:nvPr/>
        </p:nvSpPr>
        <p:spPr>
          <a:xfrm>
            <a:off x="2532390" y="3212881"/>
            <a:ext cx="307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6</a:t>
            </a: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45BE4F63-A7E2-F56F-3584-E48F2ED9DCE0}"/>
              </a:ext>
            </a:extLst>
          </p:cNvPr>
          <p:cNvSpPr txBox="1"/>
          <p:nvPr/>
        </p:nvSpPr>
        <p:spPr>
          <a:xfrm>
            <a:off x="2152207" y="3209536"/>
            <a:ext cx="307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8453723" y="1656661"/>
            <a:ext cx="1684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 1 605</a:t>
            </a:r>
          </a:p>
        </p:txBody>
      </p:sp>
      <p:sp>
        <p:nvSpPr>
          <p:cNvPr id="29" name="TextBox 2">
            <a:extLst>
              <a:ext uri="{FF2B5EF4-FFF2-40B4-BE49-F238E27FC236}">
                <a16:creationId xmlns:a16="http://schemas.microsoft.com/office/drawing/2014/main" id="{93F4883A-112F-DC80-A23A-B1BF466F8395}"/>
              </a:ext>
            </a:extLst>
          </p:cNvPr>
          <p:cNvSpPr txBox="1"/>
          <p:nvPr/>
        </p:nvSpPr>
        <p:spPr>
          <a:xfrm>
            <a:off x="9194961" y="2362150"/>
            <a:ext cx="1342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   6</a:t>
            </a:r>
          </a:p>
        </p:txBody>
      </p:sp>
      <p:sp>
        <p:nvSpPr>
          <p:cNvPr id="30" name="TextBox 3">
            <a:extLst>
              <a:ext uri="{FF2B5EF4-FFF2-40B4-BE49-F238E27FC236}">
                <a16:creationId xmlns:a16="http://schemas.microsoft.com/office/drawing/2014/main" id="{F5E30ECC-740D-3A53-B7D4-97C9473877D9}"/>
              </a:ext>
            </a:extLst>
          </p:cNvPr>
          <p:cNvSpPr txBox="1"/>
          <p:nvPr/>
        </p:nvSpPr>
        <p:spPr>
          <a:xfrm rot="2755102">
            <a:off x="8008799" y="2258576"/>
            <a:ext cx="776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+</a:t>
            </a:r>
          </a:p>
        </p:txBody>
      </p:sp>
      <p:cxnSp>
        <p:nvCxnSpPr>
          <p:cNvPr id="31" name="Straight Connector 6">
            <a:extLst>
              <a:ext uri="{FF2B5EF4-FFF2-40B4-BE49-F238E27FC236}">
                <a16:creationId xmlns:a16="http://schemas.microsoft.com/office/drawing/2014/main" id="{DA57AB17-19DA-841E-8B65-3BF87276EA93}"/>
              </a:ext>
            </a:extLst>
          </p:cNvPr>
          <p:cNvCxnSpPr>
            <a:cxnSpLocks/>
          </p:cNvCxnSpPr>
          <p:nvPr/>
        </p:nvCxnSpPr>
        <p:spPr>
          <a:xfrm>
            <a:off x="8225938" y="3131591"/>
            <a:ext cx="19123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8">
            <a:extLst>
              <a:ext uri="{FF2B5EF4-FFF2-40B4-BE49-F238E27FC236}">
                <a16:creationId xmlns:a16="http://schemas.microsoft.com/office/drawing/2014/main" id="{45BE4F63-A7E2-F56F-3584-E48F2ED9DCE0}"/>
              </a:ext>
            </a:extLst>
          </p:cNvPr>
          <p:cNvSpPr txBox="1"/>
          <p:nvPr/>
        </p:nvSpPr>
        <p:spPr>
          <a:xfrm>
            <a:off x="9577448" y="3130321"/>
            <a:ext cx="615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45BE4F63-A7E2-F56F-3584-E48F2ED9DCE0}"/>
              </a:ext>
            </a:extLst>
          </p:cNvPr>
          <p:cNvSpPr txBox="1"/>
          <p:nvPr/>
        </p:nvSpPr>
        <p:spPr>
          <a:xfrm>
            <a:off x="9293199" y="3130320"/>
            <a:ext cx="307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34" name="TextBox 8">
            <a:extLst>
              <a:ext uri="{FF2B5EF4-FFF2-40B4-BE49-F238E27FC236}">
                <a16:creationId xmlns:a16="http://schemas.microsoft.com/office/drawing/2014/main" id="{45BE4F63-A7E2-F56F-3584-E48F2ED9DCE0}"/>
              </a:ext>
            </a:extLst>
          </p:cNvPr>
          <p:cNvSpPr txBox="1"/>
          <p:nvPr/>
        </p:nvSpPr>
        <p:spPr>
          <a:xfrm>
            <a:off x="9008950" y="3130319"/>
            <a:ext cx="307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6</a:t>
            </a:r>
          </a:p>
        </p:txBody>
      </p:sp>
      <p:sp>
        <p:nvSpPr>
          <p:cNvPr id="35" name="TextBox 8">
            <a:extLst>
              <a:ext uri="{FF2B5EF4-FFF2-40B4-BE49-F238E27FC236}">
                <a16:creationId xmlns:a16="http://schemas.microsoft.com/office/drawing/2014/main" id="{45BE4F63-A7E2-F56F-3584-E48F2ED9DCE0}"/>
              </a:ext>
            </a:extLst>
          </p:cNvPr>
          <p:cNvSpPr txBox="1"/>
          <p:nvPr/>
        </p:nvSpPr>
        <p:spPr>
          <a:xfrm>
            <a:off x="8642286" y="3133322"/>
            <a:ext cx="307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747667" y="4456639"/>
            <a:ext cx="1070676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Với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phép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tính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1 342 x 2 = 2 684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ta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có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thể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kiểm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kết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quả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bằng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cách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lấy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b="1" dirty="0">
                <a:solidFill>
                  <a:srgbClr val="FF5050"/>
                </a:solidFill>
              </a:rPr>
              <a:t>2 684 : 2 = 1 342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795233" y="5450429"/>
            <a:ext cx="1070676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Với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phép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tính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1 605 x 6 = 9 630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ta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có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thể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kiểm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kết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quả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bằng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cách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lấy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b="1" dirty="0">
                <a:solidFill>
                  <a:srgbClr val="FF5050"/>
                </a:solidFill>
              </a:rPr>
              <a:t>9 630 : 6 = 1 605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93732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9" grpId="0"/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0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83136" y="294968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95647" cy="784830"/>
            <a:chOff x="678426" y="514924"/>
            <a:chExt cx="11795647" cy="784830"/>
          </a:xfrm>
        </p:grpSpPr>
        <p:grpSp>
          <p:nvGrpSpPr>
            <p:cNvPr id="13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5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16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3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541082" y="571284"/>
              <a:ext cx="1093299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00" b="1" dirty="0" err="1"/>
                <a:t>Đặt</a:t>
              </a:r>
              <a:r>
                <a:rPr lang="en-US" sz="3500" b="1" dirty="0"/>
                <a:t> </a:t>
              </a:r>
              <a:r>
                <a:rPr lang="en-US" sz="3500" b="1" dirty="0" err="1"/>
                <a:t>tính</a:t>
              </a:r>
              <a:r>
                <a:rPr lang="en-US" sz="3500" b="1" dirty="0"/>
                <a:t> </a:t>
              </a:r>
              <a:r>
                <a:rPr lang="en-US" sz="3500" b="1" dirty="0" err="1"/>
                <a:t>rồi</a:t>
              </a:r>
              <a:r>
                <a:rPr lang="en-US" sz="3500" b="1" dirty="0"/>
                <a:t> </a:t>
              </a:r>
              <a:r>
                <a:rPr lang="en-US" sz="3500" b="1" dirty="0" err="1"/>
                <a:t>tính</a:t>
              </a:r>
              <a:r>
                <a:rPr lang="en-US" sz="3500" b="1" dirty="0"/>
                <a:t>.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89" b="64630" l="65938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24" t="25335" r="8608" b="29978"/>
          <a:stretch/>
        </p:blipFill>
        <p:spPr>
          <a:xfrm>
            <a:off x="8433409" y="-234864"/>
            <a:ext cx="2897884" cy="199835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383136" y="1170037"/>
            <a:ext cx="3422382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000" dirty="0">
                <a:solidFill>
                  <a:srgbClr val="FF5050"/>
                </a:solidFill>
              </a:rPr>
              <a:t>	c) </a:t>
            </a:r>
            <a:r>
              <a:rPr lang="en-US" sz="4000" dirty="0"/>
              <a:t>3 603 : 3				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3884797" y="1211874"/>
            <a:ext cx="754523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buClr>
                <a:srgbClr val="FC786A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5050"/>
                </a:solidFill>
              </a:rPr>
              <a:t>Cách </a:t>
            </a:r>
            <a:r>
              <a:rPr lang="en-US" sz="3600" dirty="0" err="1">
                <a:solidFill>
                  <a:srgbClr val="FF5050"/>
                </a:solidFill>
              </a:rPr>
              <a:t>đặt</a:t>
            </a:r>
            <a:r>
              <a:rPr lang="en-US" sz="3600" dirty="0">
                <a:solidFill>
                  <a:srgbClr val="FF5050"/>
                </a:solidFill>
              </a:rPr>
              <a:t> </a:t>
            </a:r>
            <a:r>
              <a:rPr lang="en-US" sz="3600" dirty="0" err="1">
                <a:solidFill>
                  <a:srgbClr val="FF5050"/>
                </a:solidFill>
              </a:rPr>
              <a:t>tính</a:t>
            </a:r>
            <a:r>
              <a:rPr lang="en-US" sz="3600" dirty="0">
                <a:solidFill>
                  <a:srgbClr val="FF5050"/>
                </a:solidFill>
              </a:rPr>
              <a:t>: </a:t>
            </a:r>
            <a:r>
              <a:rPr lang="vi-V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 gạch dưới biểu hiện cho phép chia, dấu gạch ngang biểu thị cho dấu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6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4005948" y="3030663"/>
            <a:ext cx="7538056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buClr>
                <a:srgbClr val="FC786A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5050"/>
                </a:solidFill>
              </a:rPr>
              <a:t>Cách </a:t>
            </a:r>
            <a:r>
              <a:rPr lang="en-US" sz="3600" dirty="0" err="1">
                <a:solidFill>
                  <a:srgbClr val="FF5050"/>
                </a:solidFill>
              </a:rPr>
              <a:t>tính</a:t>
            </a:r>
            <a:r>
              <a:rPr lang="en-US" sz="3600" dirty="0">
                <a:solidFill>
                  <a:srgbClr val="FF5050"/>
                </a:solidFill>
              </a:rPr>
              <a:t>: </a:t>
            </a:r>
          </a:p>
          <a:p>
            <a:pPr algn="just">
              <a:buClr>
                <a:srgbClr val="FC786A"/>
              </a:buClr>
            </a:pPr>
            <a:r>
              <a:rPr lang="en-US" sz="36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vi-V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hiện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</a:t>
            </a:r>
            <a:r>
              <a:rPr lang="vi-V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từ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sang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srgbClr val="FC786A"/>
              </a:buClr>
            </a:pPr>
            <a:r>
              <a:rPr lang="vi-V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(bắt đầu từ hàng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0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2738008" y="2510410"/>
            <a:ext cx="530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Cambria Math" panose="02040503050406030204" pitchFamily="18" charset="0"/>
              </a:rPr>
              <a:t>1 </a:t>
            </a:r>
          </a:p>
        </p:txBody>
      </p:sp>
      <p:sp>
        <p:nvSpPr>
          <p:cNvPr id="41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1340929" y="1853328"/>
            <a:ext cx="134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Cambria Math" panose="02040503050406030204" pitchFamily="18" charset="0"/>
              </a:rPr>
              <a:t>3 603 </a:t>
            </a:r>
          </a:p>
        </p:txBody>
      </p:sp>
      <p:sp>
        <p:nvSpPr>
          <p:cNvPr id="42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3082314" y="2513011"/>
            <a:ext cx="530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Cambria Math" panose="02040503050406030204" pitchFamily="18" charset="0"/>
              </a:rPr>
              <a:t>2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730715" y="1962420"/>
            <a:ext cx="919629" cy="1305422"/>
            <a:chOff x="7675196" y="2416629"/>
            <a:chExt cx="919629" cy="1305422"/>
          </a:xfrm>
        </p:grpSpPr>
        <p:cxnSp>
          <p:nvCxnSpPr>
            <p:cNvPr id="46" name="Straight Connector 6">
              <a:extLst>
                <a:ext uri="{FF2B5EF4-FFF2-40B4-BE49-F238E27FC236}">
                  <a16:creationId xmlns:a16="http://schemas.microsoft.com/office/drawing/2014/main" id="{DA57AB17-19DA-841E-8B65-3BF87276EA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75196" y="2416629"/>
              <a:ext cx="6752" cy="130542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6">
              <a:extLst>
                <a:ext uri="{FF2B5EF4-FFF2-40B4-BE49-F238E27FC236}">
                  <a16:creationId xmlns:a16="http://schemas.microsoft.com/office/drawing/2014/main" id="{DA57AB17-19DA-841E-8B65-3BF87276EA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1948" y="2964619"/>
              <a:ext cx="912877" cy="602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2877557" y="1820880"/>
            <a:ext cx="134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Cambria Math" panose="02040503050406030204" pitchFamily="18" charset="0"/>
              </a:rPr>
              <a:t>3 </a:t>
            </a:r>
          </a:p>
        </p:txBody>
      </p:sp>
      <p:sp>
        <p:nvSpPr>
          <p:cNvPr id="50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1328441" y="2402061"/>
            <a:ext cx="530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Cambria Math" panose="02040503050406030204" pitchFamily="18" charset="0"/>
              </a:rPr>
              <a:t>0 </a:t>
            </a:r>
          </a:p>
        </p:txBody>
      </p:sp>
      <p:sp>
        <p:nvSpPr>
          <p:cNvPr id="51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1742769" y="2392462"/>
            <a:ext cx="530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Cambria Math" panose="02040503050406030204" pitchFamily="18" charset="0"/>
              </a:rPr>
              <a:t>6 </a:t>
            </a:r>
          </a:p>
        </p:txBody>
      </p:sp>
      <p:sp>
        <p:nvSpPr>
          <p:cNvPr id="55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1746766" y="2872975"/>
            <a:ext cx="456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Cambria Math" panose="02040503050406030204" pitchFamily="18" charset="0"/>
              </a:rPr>
              <a:t>0 </a:t>
            </a:r>
          </a:p>
        </p:txBody>
      </p:sp>
      <p:sp>
        <p:nvSpPr>
          <p:cNvPr id="57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3367470" y="2519032"/>
            <a:ext cx="456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Cambria Math" panose="02040503050406030204" pitchFamily="18" charset="0"/>
              </a:rPr>
              <a:t>0 </a:t>
            </a:r>
          </a:p>
        </p:txBody>
      </p:sp>
      <p:sp>
        <p:nvSpPr>
          <p:cNvPr id="58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2018795" y="2877152"/>
            <a:ext cx="456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Cambria Math" panose="02040503050406030204" pitchFamily="18" charset="0"/>
              </a:rPr>
              <a:t>0 </a:t>
            </a:r>
          </a:p>
        </p:txBody>
      </p:sp>
      <p:sp>
        <p:nvSpPr>
          <p:cNvPr id="59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2294876" y="3328991"/>
            <a:ext cx="456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Cambria Math" panose="02040503050406030204" pitchFamily="18" charset="0"/>
              </a:rPr>
              <a:t>3 </a:t>
            </a:r>
          </a:p>
        </p:txBody>
      </p:sp>
      <p:sp>
        <p:nvSpPr>
          <p:cNvPr id="60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3647939" y="2510410"/>
            <a:ext cx="456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Cambria Math" panose="02040503050406030204" pitchFamily="18" charset="0"/>
              </a:rPr>
              <a:t>1 </a:t>
            </a:r>
          </a:p>
        </p:txBody>
      </p:sp>
      <p:sp>
        <p:nvSpPr>
          <p:cNvPr id="62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2026622" y="3328991"/>
            <a:ext cx="456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Cambria Math" panose="02040503050406030204" pitchFamily="18" charset="0"/>
              </a:rPr>
              <a:t>0 </a:t>
            </a:r>
          </a:p>
        </p:txBody>
      </p:sp>
      <p:sp>
        <p:nvSpPr>
          <p:cNvPr id="65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2285748" y="3858193"/>
            <a:ext cx="456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Cambria Math" panose="02040503050406030204" pitchFamily="18" charset="0"/>
              </a:rPr>
              <a:t>0 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175541" y="2919843"/>
            <a:ext cx="3367662" cy="4451691"/>
            <a:chOff x="9211245" y="2661434"/>
            <a:chExt cx="3367662" cy="4451691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633" b="90382" l="61769" r="701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16" t="50164" r="28753" b="5149"/>
            <a:stretch/>
          </p:blipFill>
          <p:spPr>
            <a:xfrm rot="1017126">
              <a:off x="10629212" y="2661434"/>
              <a:ext cx="1949695" cy="44516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" t="50869" r="89070" b="6296"/>
            <a:stretch/>
          </p:blipFill>
          <p:spPr>
            <a:xfrm rot="20953703" flipH="1">
              <a:off x="9211245" y="4162778"/>
              <a:ext cx="991067" cy="2441634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4" t="49719" r="59489" b="7446"/>
            <a:stretch/>
          </p:blipFill>
          <p:spPr>
            <a:xfrm>
              <a:off x="9812412" y="4288829"/>
              <a:ext cx="1286786" cy="2288970"/>
            </a:xfrm>
            <a:prstGeom prst="rect">
              <a:avLst/>
            </a:prstGeom>
          </p:spPr>
        </p:pic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4391968" y="4733528"/>
            <a:ext cx="7545232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ctr">
              <a:buClr>
                <a:srgbClr val="FC786A"/>
              </a:buClr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mối quan hệ nhân, chia để kiểm tra kết quả tìm được</a:t>
            </a:r>
            <a:r>
              <a:rPr lang="en-US" sz="4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vi-VN" sz="4000" dirty="0">
              <a:solidFill>
                <a:srgbClr val="FF5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Clr>
                <a:schemeClr val="tx1"/>
              </a:buClr>
              <a:buFontTx/>
              <a:buChar char="-"/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1 201 x 3 = 3 063.</a:t>
            </a:r>
          </a:p>
          <a:p>
            <a:pPr marL="571500" indent="-571500" algn="just">
              <a:buClr>
                <a:srgbClr val="FC786A"/>
              </a:buClr>
              <a:buFontTx/>
              <a:buChar char="-"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497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7" grpId="0"/>
      <p:bldP spid="38" grpId="0"/>
      <p:bldP spid="40" grpId="0"/>
      <p:bldP spid="41" grpId="0"/>
      <p:bldP spid="42" grpId="0"/>
      <p:bldP spid="48" grpId="0"/>
      <p:bldP spid="50" grpId="0"/>
      <p:bldP spid="51" grpId="0"/>
      <p:bldP spid="55" grpId="0"/>
      <p:bldP spid="57" grpId="0"/>
      <p:bldP spid="58" grpId="0"/>
      <p:bldP spid="59" grpId="0"/>
      <p:bldP spid="60" grpId="0"/>
      <p:bldP spid="62" grpId="0"/>
      <p:bldP spid="65" grpId="0"/>
      <p:bldP spid="6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0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83136" y="294968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95647" cy="784830"/>
            <a:chOff x="678426" y="514924"/>
            <a:chExt cx="11795647" cy="784830"/>
          </a:xfrm>
        </p:grpSpPr>
        <p:grpSp>
          <p:nvGrpSpPr>
            <p:cNvPr id="13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5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16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3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541082" y="571284"/>
              <a:ext cx="1093299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00" b="1" dirty="0" err="1"/>
                <a:t>Đặt</a:t>
              </a:r>
              <a:r>
                <a:rPr lang="en-US" sz="3500" b="1" dirty="0"/>
                <a:t> </a:t>
              </a:r>
              <a:r>
                <a:rPr lang="en-US" sz="3500" b="1" dirty="0" err="1"/>
                <a:t>tính</a:t>
              </a:r>
              <a:r>
                <a:rPr lang="en-US" sz="3500" b="1" dirty="0"/>
                <a:t> </a:t>
              </a:r>
              <a:r>
                <a:rPr lang="en-US" sz="3500" b="1" dirty="0" err="1"/>
                <a:t>rồi</a:t>
              </a:r>
              <a:r>
                <a:rPr lang="en-US" sz="3500" b="1" dirty="0"/>
                <a:t> </a:t>
              </a:r>
              <a:r>
                <a:rPr lang="en-US" sz="3500" b="1" dirty="0" err="1"/>
                <a:t>tính</a:t>
              </a:r>
              <a:r>
                <a:rPr lang="en-US" sz="3500" b="1" dirty="0"/>
                <a:t>.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89" b="64630" l="65938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24" t="25335" r="8608" b="29978"/>
          <a:stretch/>
        </p:blipFill>
        <p:spPr>
          <a:xfrm>
            <a:off x="8433409" y="-234864"/>
            <a:ext cx="2897884" cy="199835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383135" y="1170037"/>
            <a:ext cx="477669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000" dirty="0">
                <a:solidFill>
                  <a:srgbClr val="FF5050"/>
                </a:solidFill>
              </a:rPr>
              <a:t>	d) </a:t>
            </a:r>
            <a:r>
              <a:rPr lang="en-US" sz="4000" dirty="0"/>
              <a:t>6 879 : 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4140244" y="1455503"/>
            <a:ext cx="754523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buClr>
                <a:srgbClr val="FC786A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5050"/>
                </a:solidFill>
              </a:rPr>
              <a:t>Cách </a:t>
            </a:r>
            <a:r>
              <a:rPr lang="en-US" sz="3000" dirty="0" err="1">
                <a:solidFill>
                  <a:srgbClr val="FF5050"/>
                </a:solidFill>
              </a:rPr>
              <a:t>đặt</a:t>
            </a:r>
            <a:r>
              <a:rPr lang="en-US" sz="3000" dirty="0">
                <a:solidFill>
                  <a:srgbClr val="FF5050"/>
                </a:solidFill>
              </a:rPr>
              <a:t> </a:t>
            </a:r>
            <a:r>
              <a:rPr lang="en-US" sz="3000" dirty="0" err="1">
                <a:solidFill>
                  <a:srgbClr val="FF5050"/>
                </a:solidFill>
              </a:rPr>
              <a:t>tính</a:t>
            </a:r>
            <a:r>
              <a:rPr lang="en-US" sz="3000" dirty="0">
                <a:solidFill>
                  <a:srgbClr val="FF5050"/>
                </a:solidFill>
              </a:rPr>
              <a:t>: </a:t>
            </a:r>
            <a:r>
              <a:rPr lang="vi-VN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 gạch dưới biểu hiện cho phép chia, dấu gạch ngang biểu thị cho dấu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4131188" y="2864353"/>
            <a:ext cx="7782905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buClr>
                <a:srgbClr val="FC786A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5050"/>
                </a:solidFill>
              </a:rPr>
              <a:t>Cách </a:t>
            </a:r>
            <a:r>
              <a:rPr lang="en-US" sz="3000" dirty="0" err="1">
                <a:solidFill>
                  <a:srgbClr val="FF5050"/>
                </a:solidFill>
              </a:rPr>
              <a:t>tính</a:t>
            </a:r>
            <a:r>
              <a:rPr lang="en-US" sz="3000" dirty="0">
                <a:solidFill>
                  <a:srgbClr val="FF5050"/>
                </a:solidFill>
              </a:rPr>
              <a:t>: </a:t>
            </a:r>
          </a:p>
          <a:p>
            <a:pPr algn="just">
              <a:buClr>
                <a:srgbClr val="FC786A"/>
              </a:buClr>
            </a:pPr>
            <a:r>
              <a:rPr lang="en-US" sz="3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vi-VN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hiện 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</a:t>
            </a:r>
            <a:r>
              <a:rPr lang="vi-VN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từ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sang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srgbClr val="FC786A"/>
              </a:buClr>
            </a:pPr>
            <a:r>
              <a:rPr lang="vi-VN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(bắt đầu từ hàng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>
              <a:buClr>
                <a:srgbClr val="FC786A"/>
              </a:buClr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+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số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tiên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số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chia 	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số chia, ta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số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tiên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số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chia.</a:t>
            </a:r>
          </a:p>
          <a:p>
            <a:pPr algn="just">
              <a:buClr>
                <a:srgbClr val="FC786A"/>
              </a:buClr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+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0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2738008" y="2510410"/>
            <a:ext cx="530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Cambria Math" panose="02040503050406030204" pitchFamily="18" charset="0"/>
              </a:rPr>
              <a:t>7 </a:t>
            </a:r>
          </a:p>
        </p:txBody>
      </p:sp>
      <p:sp>
        <p:nvSpPr>
          <p:cNvPr id="41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1340929" y="1853328"/>
            <a:ext cx="134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Cambria Math" panose="02040503050406030204" pitchFamily="18" charset="0"/>
              </a:rPr>
              <a:t>6 879 </a:t>
            </a:r>
          </a:p>
        </p:txBody>
      </p:sp>
      <p:sp>
        <p:nvSpPr>
          <p:cNvPr id="42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3004569" y="2512233"/>
            <a:ext cx="530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Cambria Math" panose="02040503050406030204" pitchFamily="18" charset="0"/>
              </a:rPr>
              <a:t>6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730715" y="1962420"/>
            <a:ext cx="919629" cy="1305422"/>
            <a:chOff x="7675196" y="2416629"/>
            <a:chExt cx="919629" cy="1305422"/>
          </a:xfrm>
        </p:grpSpPr>
        <p:cxnSp>
          <p:nvCxnSpPr>
            <p:cNvPr id="46" name="Straight Connector 6">
              <a:extLst>
                <a:ext uri="{FF2B5EF4-FFF2-40B4-BE49-F238E27FC236}">
                  <a16:creationId xmlns:a16="http://schemas.microsoft.com/office/drawing/2014/main" id="{DA57AB17-19DA-841E-8B65-3BF87276EA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75196" y="2416629"/>
              <a:ext cx="6752" cy="130542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6">
              <a:extLst>
                <a:ext uri="{FF2B5EF4-FFF2-40B4-BE49-F238E27FC236}">
                  <a16:creationId xmlns:a16="http://schemas.microsoft.com/office/drawing/2014/main" id="{DA57AB17-19DA-841E-8B65-3BF87276EA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1948" y="2964619"/>
              <a:ext cx="912877" cy="602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2877557" y="1820880"/>
            <a:ext cx="134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Cambria Math" panose="02040503050406030204" pitchFamily="18" charset="0"/>
              </a:rPr>
              <a:t>9 </a:t>
            </a:r>
          </a:p>
        </p:txBody>
      </p:sp>
      <p:sp>
        <p:nvSpPr>
          <p:cNvPr id="50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1708691" y="2508668"/>
            <a:ext cx="530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Cambria Math" panose="02040503050406030204" pitchFamily="18" charset="0"/>
              </a:rPr>
              <a:t>5 </a:t>
            </a:r>
          </a:p>
        </p:txBody>
      </p:sp>
      <p:sp>
        <p:nvSpPr>
          <p:cNvPr id="51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1961564" y="2518889"/>
            <a:ext cx="530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Cambria Math" panose="02040503050406030204" pitchFamily="18" charset="0"/>
              </a:rPr>
              <a:t>7 </a:t>
            </a:r>
          </a:p>
        </p:txBody>
      </p:sp>
      <p:sp>
        <p:nvSpPr>
          <p:cNvPr id="55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1980113" y="3092788"/>
            <a:ext cx="456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Cambria Math" panose="02040503050406030204" pitchFamily="18" charset="0"/>
              </a:rPr>
              <a:t>3 </a:t>
            </a:r>
          </a:p>
        </p:txBody>
      </p:sp>
      <p:sp>
        <p:nvSpPr>
          <p:cNvPr id="56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2237441" y="3086404"/>
            <a:ext cx="456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Cambria Math" panose="02040503050406030204" pitchFamily="18" charset="0"/>
              </a:rPr>
              <a:t>9 </a:t>
            </a:r>
          </a:p>
        </p:txBody>
      </p:sp>
      <p:sp>
        <p:nvSpPr>
          <p:cNvPr id="57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3274745" y="2518889"/>
            <a:ext cx="456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Cambria Math" panose="02040503050406030204" pitchFamily="18" charset="0"/>
              </a:rPr>
              <a:t>4 </a:t>
            </a:r>
          </a:p>
        </p:txBody>
      </p:sp>
      <p:sp>
        <p:nvSpPr>
          <p:cNvPr id="59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2273780" y="3636857"/>
            <a:ext cx="456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Cambria Math" panose="02040503050406030204" pitchFamily="18" charset="0"/>
              </a:rPr>
              <a:t>3 </a:t>
            </a:r>
          </a:p>
        </p:txBody>
      </p:sp>
      <p:sp>
        <p:nvSpPr>
          <p:cNvPr id="2" name="Arc 1"/>
          <p:cNvSpPr/>
          <p:nvPr/>
        </p:nvSpPr>
        <p:spPr>
          <a:xfrm rot="18886084">
            <a:off x="1254019" y="1881981"/>
            <a:ext cx="914400" cy="914400"/>
          </a:xfrm>
          <a:prstGeom prst="arc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175541" y="2919843"/>
            <a:ext cx="3367662" cy="4451691"/>
            <a:chOff x="9211245" y="2661434"/>
            <a:chExt cx="3367662" cy="4451691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633" b="90382" l="61769" r="701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16" t="50164" r="28753" b="5149"/>
            <a:stretch/>
          </p:blipFill>
          <p:spPr>
            <a:xfrm rot="1017126">
              <a:off x="10629212" y="2661434"/>
              <a:ext cx="1949695" cy="445169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" t="50869" r="89070" b="6296"/>
            <a:stretch/>
          </p:blipFill>
          <p:spPr>
            <a:xfrm rot="20953703" flipH="1">
              <a:off x="9211245" y="4162778"/>
              <a:ext cx="991067" cy="244163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4" t="49719" r="59489" b="7446"/>
            <a:stretch/>
          </p:blipFill>
          <p:spPr>
            <a:xfrm>
              <a:off x="9812412" y="4288829"/>
              <a:ext cx="1286786" cy="2288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11146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7" grpId="0"/>
      <p:bldP spid="38" grpId="0"/>
      <p:bldP spid="40" grpId="0"/>
      <p:bldP spid="41" grpId="0"/>
      <p:bldP spid="42" grpId="0"/>
      <p:bldP spid="48" grpId="0"/>
      <p:bldP spid="50" grpId="0"/>
      <p:bldP spid="51" grpId="0"/>
      <p:bldP spid="55" grpId="0"/>
      <p:bldP spid="56" grpId="0"/>
      <p:bldP spid="57" grpId="0"/>
      <p:bldP spid="59" grpId="0"/>
      <p:bldP spid="2" grpId="0" animBg="1"/>
      <p:bldP spid="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0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83136" y="294968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95647" cy="784830"/>
            <a:chOff x="678426" y="514924"/>
            <a:chExt cx="11795647" cy="784830"/>
          </a:xfrm>
        </p:grpSpPr>
        <p:grpSp>
          <p:nvGrpSpPr>
            <p:cNvPr id="13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5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16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3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541082" y="571284"/>
              <a:ext cx="1093299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00" b="1" dirty="0" err="1"/>
                <a:t>Đặt</a:t>
              </a:r>
              <a:r>
                <a:rPr lang="en-US" sz="3500" b="1" dirty="0"/>
                <a:t> </a:t>
              </a:r>
              <a:r>
                <a:rPr lang="en-US" sz="3500" b="1" dirty="0" err="1"/>
                <a:t>tính</a:t>
              </a:r>
              <a:r>
                <a:rPr lang="en-US" sz="3500" b="1" dirty="0"/>
                <a:t> </a:t>
              </a:r>
              <a:r>
                <a:rPr lang="en-US" sz="3500" b="1" dirty="0" err="1"/>
                <a:t>rồi</a:t>
              </a:r>
              <a:r>
                <a:rPr lang="en-US" sz="3500" b="1" dirty="0"/>
                <a:t> </a:t>
              </a:r>
              <a:r>
                <a:rPr lang="en-US" sz="3500" b="1" dirty="0" err="1"/>
                <a:t>tính</a:t>
              </a:r>
              <a:r>
                <a:rPr lang="en-US" sz="3500" b="1" dirty="0"/>
                <a:t>.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89" b="64630" l="65938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24" t="25335" r="8608" b="29978"/>
          <a:stretch/>
        </p:blipFill>
        <p:spPr>
          <a:xfrm>
            <a:off x="8433409" y="-234864"/>
            <a:ext cx="2897884" cy="199835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383135" y="1170037"/>
            <a:ext cx="477669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000" dirty="0">
                <a:solidFill>
                  <a:srgbClr val="FF5050"/>
                </a:solidFill>
              </a:rPr>
              <a:t>	d) </a:t>
            </a:r>
            <a:r>
              <a:rPr lang="en-US" sz="4000" dirty="0"/>
              <a:t>6 879 : 9</a:t>
            </a:r>
          </a:p>
        </p:txBody>
      </p:sp>
      <p:sp>
        <p:nvSpPr>
          <p:cNvPr id="40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2738008" y="2510410"/>
            <a:ext cx="530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Cambria Math" panose="02040503050406030204" pitchFamily="18" charset="0"/>
              </a:rPr>
              <a:t>7 </a:t>
            </a:r>
          </a:p>
        </p:txBody>
      </p:sp>
      <p:sp>
        <p:nvSpPr>
          <p:cNvPr id="41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1340929" y="1853328"/>
            <a:ext cx="134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Cambria Math" panose="02040503050406030204" pitchFamily="18" charset="0"/>
              </a:rPr>
              <a:t>6 879 </a:t>
            </a:r>
          </a:p>
        </p:txBody>
      </p:sp>
      <p:sp>
        <p:nvSpPr>
          <p:cNvPr id="42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3004569" y="2512233"/>
            <a:ext cx="530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Cambria Math" panose="02040503050406030204" pitchFamily="18" charset="0"/>
              </a:rPr>
              <a:t>6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730715" y="1962420"/>
            <a:ext cx="919629" cy="1305422"/>
            <a:chOff x="7675196" y="2416629"/>
            <a:chExt cx="919629" cy="1305422"/>
          </a:xfrm>
        </p:grpSpPr>
        <p:cxnSp>
          <p:nvCxnSpPr>
            <p:cNvPr id="46" name="Straight Connector 6">
              <a:extLst>
                <a:ext uri="{FF2B5EF4-FFF2-40B4-BE49-F238E27FC236}">
                  <a16:creationId xmlns:a16="http://schemas.microsoft.com/office/drawing/2014/main" id="{DA57AB17-19DA-841E-8B65-3BF87276EA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75196" y="2416629"/>
              <a:ext cx="6752" cy="130542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6">
              <a:extLst>
                <a:ext uri="{FF2B5EF4-FFF2-40B4-BE49-F238E27FC236}">
                  <a16:creationId xmlns:a16="http://schemas.microsoft.com/office/drawing/2014/main" id="{DA57AB17-19DA-841E-8B65-3BF87276EA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1948" y="2964619"/>
              <a:ext cx="912877" cy="602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2877557" y="1820880"/>
            <a:ext cx="134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Cambria Math" panose="02040503050406030204" pitchFamily="18" charset="0"/>
              </a:rPr>
              <a:t>9 </a:t>
            </a:r>
          </a:p>
        </p:txBody>
      </p:sp>
      <p:sp>
        <p:nvSpPr>
          <p:cNvPr id="50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1708691" y="2508668"/>
            <a:ext cx="530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Cambria Math" panose="02040503050406030204" pitchFamily="18" charset="0"/>
              </a:rPr>
              <a:t>5 </a:t>
            </a:r>
          </a:p>
        </p:txBody>
      </p:sp>
      <p:sp>
        <p:nvSpPr>
          <p:cNvPr id="51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1961564" y="2518889"/>
            <a:ext cx="530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Cambria Math" panose="02040503050406030204" pitchFamily="18" charset="0"/>
              </a:rPr>
              <a:t>7 </a:t>
            </a:r>
          </a:p>
        </p:txBody>
      </p:sp>
      <p:sp>
        <p:nvSpPr>
          <p:cNvPr id="55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1980113" y="3092788"/>
            <a:ext cx="456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Cambria Math" panose="02040503050406030204" pitchFamily="18" charset="0"/>
              </a:rPr>
              <a:t>3 </a:t>
            </a:r>
          </a:p>
        </p:txBody>
      </p:sp>
      <p:sp>
        <p:nvSpPr>
          <p:cNvPr id="56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2237441" y="3086404"/>
            <a:ext cx="456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Cambria Math" panose="02040503050406030204" pitchFamily="18" charset="0"/>
              </a:rPr>
              <a:t>9 </a:t>
            </a:r>
          </a:p>
        </p:txBody>
      </p:sp>
      <p:sp>
        <p:nvSpPr>
          <p:cNvPr id="57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3274745" y="2518889"/>
            <a:ext cx="456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Cambria Math" panose="02040503050406030204" pitchFamily="18" charset="0"/>
              </a:rPr>
              <a:t>4 </a:t>
            </a:r>
          </a:p>
        </p:txBody>
      </p:sp>
      <p:sp>
        <p:nvSpPr>
          <p:cNvPr id="59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2273780" y="3636857"/>
            <a:ext cx="456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Cambria Math" panose="02040503050406030204" pitchFamily="18" charset="0"/>
              </a:rPr>
              <a:t>3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75541" y="2919843"/>
            <a:ext cx="3367662" cy="4451691"/>
            <a:chOff x="9211245" y="2661434"/>
            <a:chExt cx="3367662" cy="4451691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633" b="90382" l="61769" r="701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16" t="50164" r="28753" b="5149"/>
            <a:stretch/>
          </p:blipFill>
          <p:spPr>
            <a:xfrm rot="1017126">
              <a:off x="10629212" y="2661434"/>
              <a:ext cx="1949695" cy="445169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" t="50869" r="89070" b="6296"/>
            <a:stretch/>
          </p:blipFill>
          <p:spPr>
            <a:xfrm rot="20953703" flipH="1">
              <a:off x="9211245" y="4162778"/>
              <a:ext cx="991067" cy="244163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4" t="49719" r="59489" b="7446"/>
            <a:stretch/>
          </p:blipFill>
          <p:spPr>
            <a:xfrm>
              <a:off x="9812412" y="4288829"/>
              <a:ext cx="1286786" cy="2288970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4172426" y="1365274"/>
            <a:ext cx="7545232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ctr">
              <a:buClr>
                <a:srgbClr val="FC786A"/>
              </a:buClr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mối quan hệ nhân, chia để kiểm tra kết quả tìm được</a:t>
            </a:r>
            <a:r>
              <a:rPr lang="en-US" sz="4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vi-VN" sz="4000" dirty="0">
              <a:solidFill>
                <a:srgbClr val="FF5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Clr>
                <a:schemeClr val="tx1"/>
              </a:buClr>
              <a:buFontTx/>
              <a:buChar char="-"/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764 x 9 = 6 876.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062180" y="3329080"/>
            <a:ext cx="77657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Clr>
                <a:schemeClr val="tx1"/>
              </a:buClr>
              <a:buFontTx/>
              <a:buChar char="-"/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6 876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6 879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</a:t>
            </a:r>
          </a:p>
        </p:txBody>
      </p:sp>
    </p:spTree>
    <p:extLst>
      <p:ext uri="{BB962C8B-B14F-4D97-AF65-F5344CB8AC3E}">
        <p14:creationId xmlns:p14="http://schemas.microsoft.com/office/powerpoint/2010/main" val="750224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837282" y="358540"/>
            <a:ext cx="6864659" cy="5110854"/>
            <a:chOff x="421954" y="348652"/>
            <a:chExt cx="6864659" cy="5110854"/>
          </a:xfrm>
        </p:grpSpPr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0FEF4034-59E7-6EB0-9FE9-3085BA317B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78" t="13101" r="-19515" b="23911"/>
            <a:stretch/>
          </p:blipFill>
          <p:spPr>
            <a:xfrm>
              <a:off x="421954" y="691662"/>
              <a:ext cx="6409152" cy="4767844"/>
            </a:xfrm>
            <a:prstGeom prst="rect">
              <a:avLst/>
            </a:prstGeom>
          </p:spPr>
        </p:pic>
        <p:pic>
          <p:nvPicPr>
            <p:cNvPr id="13" name="Hình ảnh 8">
              <a:extLst>
                <a:ext uri="{FF2B5EF4-FFF2-40B4-BE49-F238E27FC236}">
                  <a16:creationId xmlns:a16="http://schemas.microsoft.com/office/drawing/2014/main" id="{E6083E62-8B1C-361B-2A85-1EDE46DF8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8625" b="24796"/>
            <a:stretch/>
          </p:blipFill>
          <p:spPr>
            <a:xfrm>
              <a:off x="2922409" y="348652"/>
              <a:ext cx="4364204" cy="5110854"/>
            </a:xfrm>
            <a:prstGeom prst="rect">
              <a:avLst/>
            </a:prstGeom>
          </p:spPr>
        </p:pic>
      </p:grpSp>
      <p:pic>
        <p:nvPicPr>
          <p:cNvPr id="24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53872" r="60346" b="-1818"/>
          <a:stretch/>
        </p:blipFill>
        <p:spPr>
          <a:xfrm>
            <a:off x="1742935" y="3898141"/>
            <a:ext cx="4167820" cy="3201666"/>
          </a:xfrm>
          <a:prstGeom prst="rect">
            <a:avLst/>
          </a:prstGeom>
        </p:spPr>
      </p:pic>
      <p:grpSp>
        <p:nvGrpSpPr>
          <p:cNvPr id="21" name="Nhóm 2">
            <a:extLst>
              <a:ext uri="{FF2B5EF4-FFF2-40B4-BE49-F238E27FC236}">
                <a16:creationId xmlns:a16="http://schemas.microsoft.com/office/drawing/2014/main" id="{F58F85D0-3FC6-679C-B09F-4574A6D87515}"/>
              </a:ext>
            </a:extLst>
          </p:cNvPr>
          <p:cNvGrpSpPr/>
          <p:nvPr/>
        </p:nvGrpSpPr>
        <p:grpSpPr>
          <a:xfrm flipH="1">
            <a:off x="6078135" y="459743"/>
            <a:ext cx="5553015" cy="2047687"/>
            <a:chOff x="98984" y="2121546"/>
            <a:chExt cx="8555103" cy="2988535"/>
          </a:xfrm>
        </p:grpSpPr>
        <p:sp>
          <p:nvSpPr>
            <p:cNvPr id="22" name="Bong bóng Lời nói: Hình chữ nhật với Góc Tròn 3">
              <a:extLst>
                <a:ext uri="{FF2B5EF4-FFF2-40B4-BE49-F238E27FC236}">
                  <a16:creationId xmlns:a16="http://schemas.microsoft.com/office/drawing/2014/main" id="{9BDBF1D1-E430-3236-B4D6-59EC1E986D00}"/>
                </a:ext>
              </a:extLst>
            </p:cNvPr>
            <p:cNvSpPr/>
            <p:nvPr/>
          </p:nvSpPr>
          <p:spPr>
            <a:xfrm flipH="1">
              <a:off x="98984" y="2161570"/>
              <a:ext cx="8555103" cy="2948511"/>
            </a:xfrm>
            <a:prstGeom prst="wedgeRoundRectCallout">
              <a:avLst>
                <a:gd name="adj1" fmla="val -68035"/>
                <a:gd name="adj2" fmla="val 12726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3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>
              <a:off x="281291" y="2121546"/>
              <a:ext cx="8084974" cy="2988535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3000" b="0" dirty="0" err="1">
                  <a:latin typeface="+mn-lt"/>
                </a:rPr>
                <a:t>Chúng</a:t>
              </a:r>
              <a:r>
                <a:rPr lang="en-US" sz="3000" b="0" dirty="0">
                  <a:latin typeface="+mn-lt"/>
                </a:rPr>
                <a:t> ta </a:t>
              </a:r>
              <a:r>
                <a:rPr lang="en-US" sz="3000" b="0" dirty="0" err="1">
                  <a:latin typeface="+mn-lt"/>
                </a:rPr>
                <a:t>đã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có</a:t>
              </a:r>
              <a:r>
                <a:rPr lang="en-US" sz="3000" b="0" dirty="0">
                  <a:latin typeface="+mn-lt"/>
                </a:rPr>
                <a:t> dung </a:t>
              </a:r>
              <a:r>
                <a:rPr lang="en-US" sz="3000" b="0" dirty="0" err="1">
                  <a:latin typeface="+mn-lt"/>
                </a:rPr>
                <a:t>dịch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kem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hoàn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chỉnh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rồi</a:t>
              </a:r>
              <a:r>
                <a:rPr lang="en-US" sz="3000" b="0" dirty="0">
                  <a:latin typeface="+mn-lt"/>
                </a:rPr>
                <a:t>! </a:t>
              </a:r>
              <a:r>
                <a:rPr lang="en-US" sz="3000" b="0" dirty="0" err="1">
                  <a:latin typeface="+mn-lt"/>
                </a:rPr>
                <a:t>Hãy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giải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quyết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bài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tập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cuối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cùng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để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giúp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chúng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mình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làm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lạnh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kem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nhé</a:t>
              </a:r>
              <a:r>
                <a:rPr lang="en-US" sz="3000" b="0" dirty="0">
                  <a:latin typeface="+mn-lt"/>
                </a:rPr>
                <a:t>!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0098" y="3852430"/>
            <a:ext cx="4365114" cy="24751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7407" b="61111" l="38854" r="652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62" t="27094" r="37032" b="36780"/>
          <a:stretch/>
        </p:blipFill>
        <p:spPr>
          <a:xfrm>
            <a:off x="1771259" y="3225414"/>
            <a:ext cx="3800636" cy="28180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8" t="-4349" r="75672" b="45326"/>
          <a:stretch/>
        </p:blipFill>
        <p:spPr>
          <a:xfrm flipH="1">
            <a:off x="3567246" y="989501"/>
            <a:ext cx="3132226" cy="39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910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41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>
            <a:extLst>
              <a:ext uri="{FF2B5EF4-FFF2-40B4-BE49-F238E27FC236}">
                <a16:creationId xmlns:a16="http://schemas.microsoft.com/office/drawing/2014/main" id="{AA50F848-3AF0-8A8C-E282-AE61DE712F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2192" b="18"/>
          <a:stretch/>
        </p:blipFill>
        <p:spPr>
          <a:xfrm>
            <a:off x="0" y="-17936"/>
            <a:ext cx="1251421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0524349" cy="6414446"/>
          </a:xfrm>
          <a:custGeom>
            <a:avLst/>
            <a:gdLst>
              <a:gd name="connsiteX0" fmla="*/ 0 w 10524349"/>
              <a:gd name="connsiteY0" fmla="*/ 1069096 h 6414446"/>
              <a:gd name="connsiteX1" fmla="*/ 1069096 w 10524349"/>
              <a:gd name="connsiteY1" fmla="*/ 0 h 6414446"/>
              <a:gd name="connsiteX2" fmla="*/ 9455253 w 10524349"/>
              <a:gd name="connsiteY2" fmla="*/ 0 h 6414446"/>
              <a:gd name="connsiteX3" fmla="*/ 10524349 w 10524349"/>
              <a:gd name="connsiteY3" fmla="*/ 1069096 h 6414446"/>
              <a:gd name="connsiteX4" fmla="*/ 10524349 w 10524349"/>
              <a:gd name="connsiteY4" fmla="*/ 5345350 h 6414446"/>
              <a:gd name="connsiteX5" fmla="*/ 9455253 w 10524349"/>
              <a:gd name="connsiteY5" fmla="*/ 6414446 h 6414446"/>
              <a:gd name="connsiteX6" fmla="*/ 1069096 w 10524349"/>
              <a:gd name="connsiteY6" fmla="*/ 6414446 h 6414446"/>
              <a:gd name="connsiteX7" fmla="*/ 0 w 10524349"/>
              <a:gd name="connsiteY7" fmla="*/ 5345350 h 6414446"/>
              <a:gd name="connsiteX8" fmla="*/ 0 w 10524349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24349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4808378" y="77600"/>
                  <a:pt x="8033953" y="-27269"/>
                  <a:pt x="9455253" y="0"/>
                </a:cubicBezTo>
                <a:cubicBezTo>
                  <a:pt x="10116328" y="-93171"/>
                  <a:pt x="10633933" y="510911"/>
                  <a:pt x="10524349" y="1069096"/>
                </a:cubicBezTo>
                <a:cubicBezTo>
                  <a:pt x="10633349" y="2536417"/>
                  <a:pt x="10446140" y="4353943"/>
                  <a:pt x="10524349" y="5345350"/>
                </a:cubicBezTo>
                <a:cubicBezTo>
                  <a:pt x="10512484" y="5931154"/>
                  <a:pt x="9976813" y="6444826"/>
                  <a:pt x="9455253" y="6414446"/>
                </a:cubicBezTo>
                <a:cubicBezTo>
                  <a:pt x="6661189" y="6463623"/>
                  <a:pt x="4144863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0524349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4530271" y="-129276"/>
                  <a:pt x="6840857" y="-77778"/>
                  <a:pt x="9455253" y="0"/>
                </a:cubicBezTo>
                <a:cubicBezTo>
                  <a:pt x="10027995" y="-56436"/>
                  <a:pt x="10508619" y="569352"/>
                  <a:pt x="10524349" y="1069096"/>
                </a:cubicBezTo>
                <a:cubicBezTo>
                  <a:pt x="10605948" y="1542640"/>
                  <a:pt x="10678649" y="3696807"/>
                  <a:pt x="10524349" y="5345350"/>
                </a:cubicBezTo>
                <a:cubicBezTo>
                  <a:pt x="10571112" y="6034414"/>
                  <a:pt x="10014199" y="6425151"/>
                  <a:pt x="9455253" y="6414446"/>
                </a:cubicBezTo>
                <a:cubicBezTo>
                  <a:pt x="5750226" y="6458666"/>
                  <a:pt x="4577293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" t="5256" r="59014" b="53780"/>
          <a:stretch/>
        </p:blipFill>
        <p:spPr>
          <a:xfrm>
            <a:off x="6878296" y="102955"/>
            <a:ext cx="3427856" cy="1831830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id="{D7E4487D-A1DE-FAA7-07D8-B452E97EFF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59" b="94490" l="9878" r="89878">
                        <a14:foregroundMark x1="49551" y1="88980" x2="52000" y2="91122"/>
                        <a14:foregroundMark x1="37143" y1="14286" x2="33796" y2="15918"/>
                        <a14:foregroundMark x1="29714" y1="18878" x2="27102" y2="21531"/>
                        <a14:foregroundMark x1="23347" y1="28265" x2="28735" y2="19490"/>
                        <a14:foregroundMark x1="23755" y1="27245" x2="27918" y2="20510"/>
                        <a14:foregroundMark x1="23918" y1="26020" x2="28735" y2="20306"/>
                        <a14:foregroundMark x1="27102" y1="20918" x2="23592" y2="25510"/>
                        <a14:foregroundMark x1="40816" y1="9796" x2="47020" y2="9082"/>
                        <a14:foregroundMark x1="47020" y1="9082" x2="63429" y2="14898"/>
                        <a14:foregroundMark x1="63429" y1="14898" x2="74122" y2="23061"/>
                        <a14:foregroundMark x1="73796" y1="21531" x2="59673" y2="11531"/>
                        <a14:foregroundMark x1="59673" y1="11531" x2="54694" y2="10918"/>
                        <a14:foregroundMark x1="52735" y1="9388" x2="56898" y2="9184"/>
                        <a14:foregroundMark x1="48653" y1="8571" x2="53061" y2="8980"/>
                        <a14:foregroundMark x1="64735" y1="13367" x2="73143" y2="21531"/>
                        <a14:foregroundMark x1="62776" y1="11735" x2="73959" y2="20714"/>
                        <a14:foregroundMark x1="66631" y1="14102" x2="72653" y2="19490"/>
                        <a14:foregroundMark x1="64898" y1="12551" x2="65489" y2="13080"/>
                        <a14:foregroundMark x1="66681" y1="14042" x2="72653" y2="19082"/>
                        <a14:foregroundMark x1="66939" y1="13980" x2="71673" y2="18469"/>
                        <a14:foregroundMark x1="71837" y1="17551" x2="67695" y2="12836"/>
                        <a14:foregroundMark x1="66115" y1="12959" x2="67592" y2="14286"/>
                        <a14:foregroundMark x1="65661" y1="12551" x2="66115" y2="12959"/>
                        <a14:foregroundMark x1="64980" y1="11939" x2="65661" y2="12551"/>
                        <a14:foregroundMark x1="68490" y1="78980" x2="63918" y2="81633"/>
                        <a14:foregroundMark x1="60735" y1="87551" x2="63592" y2="85408"/>
                        <a14:foregroundMark x1="42449" y1="92551" x2="48163" y2="94286"/>
                        <a14:foregroundMark x1="27102" y1="72449" x2="41633" y2="85816"/>
                        <a14:foregroundMark x1="41633" y1="85816" x2="41633" y2="85816"/>
                        <a14:foregroundMark x1="58041" y1="94490" x2="56245" y2="94082"/>
                        <a14:foregroundMark x1="22367" y1="35612" x2="22204" y2="52959"/>
                        <a14:foregroundMark x1="26776" y1="27857" x2="20898" y2="44796"/>
                        <a14:foregroundMark x1="20898" y1="44796" x2="20735" y2="60102"/>
                        <a14:foregroundMark x1="20735" y1="60102" x2="24082" y2="67347"/>
                        <a14:foregroundMark x1="24082" y1="67347" x2="25878" y2="68878"/>
                        <a14:foregroundMark x1="20408" y1="51939" x2="19673" y2="40102"/>
                        <a14:foregroundMark x1="19673" y1="40102" x2="21551" y2="35816"/>
                        <a14:foregroundMark x1="41796" y1="11939" x2="32898" y2="16122"/>
                        <a14:foregroundMark x1="32898" y1="16122" x2="32571" y2="16531"/>
                        <a14:foregroundMark x1="73959" y1="26837" x2="76490" y2="40510"/>
                        <a14:foregroundMark x1="76490" y1="40510" x2="74857" y2="64286"/>
                        <a14:foregroundMark x1="75837" y1="27449" x2="79673" y2="36531"/>
                        <a14:foregroundMark x1="79673" y1="36531" x2="80816" y2="42959"/>
                        <a14:foregroundMark x1="36082" y1="13571" x2="30122" y2="19082"/>
                        <a14:foregroundMark x1="30122" y1="19082" x2="29796" y2="19082"/>
                        <a14:foregroundMark x1="30939" y1="15918" x2="28408" y2="17551"/>
                        <a14:foregroundMark x1="27592" y1="19898" x2="25551" y2="22041"/>
                        <a14:foregroundMark x1="23184" y1="27857" x2="19673" y2="37041"/>
                        <a14:foregroundMark x1="44980" y1="8776" x2="47673" y2="8776"/>
                        <a14:foregroundMark x1="46857" y1="8163" x2="51020" y2="7959"/>
                        <a14:foregroundMark x1="20735" y1="62653" x2="23429" y2="68061"/>
                        <a14:foregroundMark x1="25551" y1="72857" x2="29061" y2="78163"/>
                        <a14:foregroundMark x1="30449" y1="79388" x2="34449" y2="82347"/>
                        <a14:backgroundMark x1="68163" y1="12347" x2="68163" y2="12347"/>
                        <a14:backgroundMark x1="67592" y1="12551" x2="67592" y2="12551"/>
                        <a14:backgroundMark x1="67755" y1="12551" x2="67755" y2="12551"/>
                        <a14:backgroundMark x1="67918" y1="12959" x2="67918" y2="12959"/>
                        <a14:backgroundMark x1="67265" y1="12551" x2="67265" y2="12551"/>
                        <a14:backgroundMark x1="68163" y1="13163" x2="68163" y2="13163"/>
                        <a14:backgroundMark x1="67755" y1="12347" x2="67755" y2="12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9401" y="3899681"/>
            <a:ext cx="3787953" cy="303036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73184" y="28388"/>
            <a:ext cx="4573171" cy="1169551"/>
            <a:chOff x="3763146" y="155682"/>
            <a:chExt cx="4573171" cy="1169551"/>
          </a:xfrm>
        </p:grpSpPr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8673307C-6A9C-D34C-CFF5-A1C57367BA34}"/>
                </a:ext>
              </a:extLst>
            </p:cNvPr>
            <p:cNvSpPr txBox="1"/>
            <p:nvPr/>
          </p:nvSpPr>
          <p:spPr>
            <a:xfrm>
              <a:off x="3763146" y="155682"/>
              <a:ext cx="457317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Mục</a:t>
              </a:r>
              <a:r>
                <a:rPr lang="en-US" sz="7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tiêu</a:t>
              </a:r>
            </a:p>
          </p:txBody>
        </p:sp>
        <p:pic>
          <p:nvPicPr>
            <p:cNvPr id="32" name="Hình ảnh 24">
              <a:extLst>
                <a:ext uri="{FF2B5EF4-FFF2-40B4-BE49-F238E27FC236}">
                  <a16:creationId xmlns:a16="http://schemas.microsoft.com/office/drawing/2014/main" id="{18C3BE43-1FDC-B367-2E7D-F3854A531D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16" b="39870" l="70456" r="94202">
                          <a14:foregroundMark x1="73281" y1="13241" x2="72969" y2="135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88" t="2460" r="2830" b="55973"/>
            <a:stretch/>
          </p:blipFill>
          <p:spPr>
            <a:xfrm>
              <a:off x="3785475" y="393557"/>
              <a:ext cx="976611" cy="791956"/>
            </a:xfrm>
            <a:prstGeom prst="rect">
              <a:avLst/>
            </a:prstGeom>
          </p:spPr>
        </p:pic>
      </p:grpSp>
      <p:grpSp>
        <p:nvGrpSpPr>
          <p:cNvPr id="37" name="Nhóm 19">
            <a:extLst>
              <a:ext uri="{FF2B5EF4-FFF2-40B4-BE49-F238E27FC236}">
                <a16:creationId xmlns:a16="http://schemas.microsoft.com/office/drawing/2014/main" id="{0C74D343-ACBB-D1EC-0BB4-BAD1B4643680}"/>
              </a:ext>
            </a:extLst>
          </p:cNvPr>
          <p:cNvGrpSpPr/>
          <p:nvPr/>
        </p:nvGrpSpPr>
        <p:grpSpPr>
          <a:xfrm>
            <a:off x="673184" y="3919121"/>
            <a:ext cx="9202338" cy="1693297"/>
            <a:chOff x="1849330" y="2535158"/>
            <a:chExt cx="7582250" cy="1693297"/>
          </a:xfrm>
        </p:grpSpPr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5FA1C729-A609-831B-9438-F890BAF32E17}"/>
                </a:ext>
              </a:extLst>
            </p:cNvPr>
            <p:cNvSpPr txBox="1"/>
            <p:nvPr/>
          </p:nvSpPr>
          <p:spPr>
            <a:xfrm>
              <a:off x="1849330" y="2535158"/>
              <a:ext cx="46883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2. </a:t>
              </a: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Năng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lực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chú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trọng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:</a:t>
              </a:r>
            </a:p>
          </p:txBody>
        </p:sp>
        <p:sp>
          <p:nvSpPr>
            <p:cNvPr id="44" name="Text Placeholder 7">
              <a:extLst>
                <a:ext uri="{FF2B5EF4-FFF2-40B4-BE49-F238E27FC236}">
                  <a16:creationId xmlns:a16="http://schemas.microsoft.com/office/drawing/2014/main" id="{01F3D9BE-F9C8-6F3A-E207-F7E965E9F365}"/>
                </a:ext>
              </a:extLst>
            </p:cNvPr>
            <p:cNvSpPr txBox="1">
              <a:spLocks/>
            </p:cNvSpPr>
            <p:nvPr/>
          </p:nvSpPr>
          <p:spPr>
            <a:xfrm>
              <a:off x="1855232" y="3073720"/>
              <a:ext cx="7576348" cy="1154735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-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Tư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duy và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lập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luận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toán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học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; giao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tiếp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toán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học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; </a:t>
              </a:r>
              <a:r>
                <a:rPr lang="vi-VN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mô hình hóa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toán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học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</p:txBody>
        </p:sp>
      </p:grpSp>
      <p:grpSp>
        <p:nvGrpSpPr>
          <p:cNvPr id="45" name="Nhóm 23">
            <a:extLst>
              <a:ext uri="{FF2B5EF4-FFF2-40B4-BE49-F238E27FC236}">
                <a16:creationId xmlns:a16="http://schemas.microsoft.com/office/drawing/2014/main" id="{52DAADD8-BE5C-3AF4-3F25-AE0DADA189C8}"/>
              </a:ext>
            </a:extLst>
          </p:cNvPr>
          <p:cNvGrpSpPr/>
          <p:nvPr/>
        </p:nvGrpSpPr>
        <p:grpSpPr>
          <a:xfrm>
            <a:off x="588114" y="5370041"/>
            <a:ext cx="10132192" cy="800328"/>
            <a:chOff x="2492355" y="3623955"/>
            <a:chExt cx="10132192" cy="800328"/>
          </a:xfrm>
        </p:grpSpPr>
        <p:sp>
          <p:nvSpPr>
            <p:cNvPr id="46" name="TextBox 47">
              <a:extLst>
                <a:ext uri="{FF2B5EF4-FFF2-40B4-BE49-F238E27FC236}">
                  <a16:creationId xmlns:a16="http://schemas.microsoft.com/office/drawing/2014/main" id="{B0693BC9-B225-4B66-DE91-EC295FEC1A72}"/>
                </a:ext>
              </a:extLst>
            </p:cNvPr>
            <p:cNvSpPr txBox="1"/>
            <p:nvPr/>
          </p:nvSpPr>
          <p:spPr>
            <a:xfrm>
              <a:off x="2492355" y="3623955"/>
              <a:ext cx="2477058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3. Tích hợp:</a:t>
              </a:r>
              <a:endParaRPr lang="en-US" sz="3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Text Placeholder 7">
              <a:extLst>
                <a:ext uri="{FF2B5EF4-FFF2-40B4-BE49-F238E27FC236}">
                  <a16:creationId xmlns:a16="http://schemas.microsoft.com/office/drawing/2014/main" id="{42892EAA-F160-1803-E5F0-C1D6D538CAAD}"/>
                </a:ext>
              </a:extLst>
            </p:cNvPr>
            <p:cNvSpPr txBox="1">
              <a:spLocks/>
            </p:cNvSpPr>
            <p:nvPr/>
          </p:nvSpPr>
          <p:spPr>
            <a:xfrm>
              <a:off x="4283540" y="3632034"/>
              <a:ext cx="8341007" cy="792249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Toán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học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và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cuộc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sống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,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Tự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nhiên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và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Xã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hội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</p:txBody>
        </p:sp>
      </p:grpSp>
      <p:grpSp>
        <p:nvGrpSpPr>
          <p:cNvPr id="48" name="Nhóm 33">
            <a:extLst>
              <a:ext uri="{FF2B5EF4-FFF2-40B4-BE49-F238E27FC236}">
                <a16:creationId xmlns:a16="http://schemas.microsoft.com/office/drawing/2014/main" id="{5E89C6BA-1F4E-1D8A-8E49-775F8C6547F5}"/>
              </a:ext>
            </a:extLst>
          </p:cNvPr>
          <p:cNvGrpSpPr/>
          <p:nvPr/>
        </p:nvGrpSpPr>
        <p:grpSpPr>
          <a:xfrm>
            <a:off x="917775" y="5831900"/>
            <a:ext cx="10291221" cy="612155"/>
            <a:chOff x="1107851" y="4852173"/>
            <a:chExt cx="10291221" cy="612155"/>
          </a:xfrm>
        </p:grpSpPr>
        <p:sp>
          <p:nvSpPr>
            <p:cNvPr id="49" name="Hộp Văn bản 29">
              <a:extLst>
                <a:ext uri="{FF2B5EF4-FFF2-40B4-BE49-F238E27FC236}">
                  <a16:creationId xmlns:a16="http://schemas.microsoft.com/office/drawing/2014/main" id="{CFF480D0-6FEA-124B-24AD-EEFCB115A073}"/>
                </a:ext>
              </a:extLst>
            </p:cNvPr>
            <p:cNvSpPr txBox="1"/>
            <p:nvPr/>
          </p:nvSpPr>
          <p:spPr>
            <a:xfrm>
              <a:off x="1107851" y="4852173"/>
              <a:ext cx="3515550" cy="6121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Phẩm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 chất:</a:t>
              </a:r>
              <a:endParaRPr lang="en-US" sz="3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Hộp Văn bản 32">
              <a:extLst>
                <a:ext uri="{FF2B5EF4-FFF2-40B4-BE49-F238E27FC236}">
                  <a16:creationId xmlns:a16="http://schemas.microsoft.com/office/drawing/2014/main" id="{CE611624-6823-C6B7-C80D-6172E8869BE6}"/>
                </a:ext>
              </a:extLst>
            </p:cNvPr>
            <p:cNvSpPr txBox="1"/>
            <p:nvPr/>
          </p:nvSpPr>
          <p:spPr>
            <a:xfrm>
              <a:off x="2737672" y="4909643"/>
              <a:ext cx="86614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chăm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trung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trách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nhiệm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nhân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ái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28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78875" y="1058219"/>
            <a:ext cx="10149991" cy="2269532"/>
            <a:chOff x="846122" y="1129552"/>
            <a:chExt cx="10149991" cy="2269532"/>
          </a:xfrm>
        </p:grpSpPr>
        <p:sp>
          <p:nvSpPr>
            <p:cNvPr id="52" name="TextBox 28">
              <a:extLst>
                <a:ext uri="{FF2B5EF4-FFF2-40B4-BE49-F238E27FC236}">
                  <a16:creationId xmlns:a16="http://schemas.microsoft.com/office/drawing/2014/main" id="{E3E84BF3-1B24-CBC1-2BBF-FFBCDBAA879B}"/>
                </a:ext>
              </a:extLst>
            </p:cNvPr>
            <p:cNvSpPr txBox="1"/>
            <p:nvPr/>
          </p:nvSpPr>
          <p:spPr>
            <a:xfrm>
              <a:off x="1193582" y="1129552"/>
              <a:ext cx="46482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1. </a:t>
              </a: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Kiến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thức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, </a:t>
              </a: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kĩ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năng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:</a:t>
              </a:r>
            </a:p>
          </p:txBody>
        </p:sp>
        <p:sp>
          <p:nvSpPr>
            <p:cNvPr id="53" name="Text Placeholder 7">
              <a:extLst>
                <a:ext uri="{FF2B5EF4-FFF2-40B4-BE49-F238E27FC236}">
                  <a16:creationId xmlns:a16="http://schemas.microsoft.com/office/drawing/2014/main" id="{44122FBA-CD66-1211-DD09-0401D3953B99}"/>
                </a:ext>
              </a:extLst>
            </p:cNvPr>
            <p:cNvSpPr txBox="1">
              <a:spLocks/>
            </p:cNvSpPr>
            <p:nvPr/>
          </p:nvSpPr>
          <p:spPr>
            <a:xfrm>
              <a:off x="846122" y="1631391"/>
              <a:ext cx="10149991" cy="1767693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algn="just">
                <a:spcBef>
                  <a:spcPts val="600"/>
                </a:spcBef>
                <a:buFontTx/>
                <a:buChar char="-"/>
              </a:pP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Ôn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tập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nhân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, chia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các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số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có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bốn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chữ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số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với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số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có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một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chữ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số.</a:t>
              </a:r>
            </a:p>
            <a:p>
              <a:pPr marL="457200" indent="-457200" algn="just">
                <a:spcBef>
                  <a:spcPts val="600"/>
                </a:spcBef>
                <a:buFontTx/>
                <a:buChar char="-"/>
              </a:pP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Sử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dụng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các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kiến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thức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về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phép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nhân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và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phép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chia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để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giải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quyết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vấn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đề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đơn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giản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  <a:p>
              <a:pPr marL="457200" indent="-457200" algn="just">
                <a:spcBef>
                  <a:spcPts val="600"/>
                </a:spcBef>
                <a:buFontTx/>
                <a:buChar char="-"/>
              </a:pP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Giải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quyết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vấn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đề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đơn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giản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liên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quan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đến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đo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lường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: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khối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lượng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, dung tích.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654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0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83136" y="294968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95647" cy="784830"/>
            <a:chOff x="678426" y="514924"/>
            <a:chExt cx="11795647" cy="784830"/>
          </a:xfrm>
        </p:grpSpPr>
        <p:grpSp>
          <p:nvGrpSpPr>
            <p:cNvPr id="13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5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16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4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541082" y="571284"/>
              <a:ext cx="1093299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00" b="1" dirty="0"/>
                <a:t>Số?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89" b="64630" l="65938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24" t="25335" r="8608" b="29978"/>
          <a:stretch/>
        </p:blipFill>
        <p:spPr>
          <a:xfrm>
            <a:off x="8433409" y="-234864"/>
            <a:ext cx="2897884" cy="19983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6671" y="4219268"/>
            <a:ext cx="2510021" cy="223066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86758" y="1492723"/>
          <a:ext cx="10123712" cy="1904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928">
                  <a:extLst>
                    <a:ext uri="{9D8B030D-6E8A-4147-A177-3AD203B41FA5}">
                      <a16:colId xmlns:a16="http://schemas.microsoft.com/office/drawing/2014/main" val="3618125199"/>
                    </a:ext>
                  </a:extLst>
                </a:gridCol>
                <a:gridCol w="2530928">
                  <a:extLst>
                    <a:ext uri="{9D8B030D-6E8A-4147-A177-3AD203B41FA5}">
                      <a16:colId xmlns:a16="http://schemas.microsoft.com/office/drawing/2014/main" val="4192216151"/>
                    </a:ext>
                  </a:extLst>
                </a:gridCol>
                <a:gridCol w="2530928">
                  <a:extLst>
                    <a:ext uri="{9D8B030D-6E8A-4147-A177-3AD203B41FA5}">
                      <a16:colId xmlns:a16="http://schemas.microsoft.com/office/drawing/2014/main" val="2670944402"/>
                    </a:ext>
                  </a:extLst>
                </a:gridCol>
                <a:gridCol w="2530928">
                  <a:extLst>
                    <a:ext uri="{9D8B030D-6E8A-4147-A177-3AD203B41FA5}">
                      <a16:colId xmlns:a16="http://schemas.microsoft.com/office/drawing/2014/main" val="687130025"/>
                    </a:ext>
                  </a:extLst>
                </a:gridCol>
              </a:tblGrid>
              <a:tr h="952064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="1" baseline="0" dirty="0" err="1">
                          <a:solidFill>
                            <a:schemeClr val="tx1"/>
                          </a:solidFill>
                        </a:rPr>
                        <a:t>đã</a:t>
                      </a:r>
                      <a:r>
                        <a:rPr lang="en-US" sz="3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="1" baseline="0" dirty="0" err="1">
                          <a:solidFill>
                            <a:schemeClr val="tx1"/>
                          </a:solidFill>
                        </a:rPr>
                        <a:t>cho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C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3 280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2 210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67839"/>
                  </a:ext>
                </a:extLst>
              </a:tr>
              <a:tr h="952064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>
                          <a:solidFill>
                            <a:schemeClr val="tx1"/>
                          </a:solidFill>
                        </a:rPr>
                        <a:t>Gấp</a:t>
                      </a:r>
                      <a:r>
                        <a:rPr lang="en-US" sz="3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="1" baseline="0" dirty="0" err="1">
                          <a:solidFill>
                            <a:schemeClr val="tx1"/>
                          </a:solidFill>
                        </a:rPr>
                        <a:t>lên</a:t>
                      </a:r>
                      <a:r>
                        <a:rPr lang="en-US" sz="3000" b="1" baseline="0" dirty="0">
                          <a:solidFill>
                            <a:schemeClr val="tx1"/>
                          </a:solidFill>
                        </a:rPr>
                        <a:t> 2 </a:t>
                      </a:r>
                      <a:r>
                        <a:rPr lang="en-US" sz="3000" b="1" baseline="0" dirty="0" err="1">
                          <a:solidFill>
                            <a:schemeClr val="tx1"/>
                          </a:solidFill>
                        </a:rPr>
                        <a:t>lần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C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6 560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3 352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438014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818934" y="3530416"/>
            <a:ext cx="10706761" cy="6129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+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Nếu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có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số ở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hàng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trên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muốn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tìm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số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hàng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dưới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thì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làm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sao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1060857" y="4250641"/>
            <a:ext cx="5516552" cy="612934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Ta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lấy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số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hàng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trên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nhân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cho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371909" y="4529350"/>
            <a:ext cx="2145578" cy="1446499"/>
            <a:chOff x="6371909" y="4529350"/>
            <a:chExt cx="2145578" cy="1446499"/>
          </a:xfrm>
        </p:grpSpPr>
        <p:sp>
          <p:nvSpPr>
            <p:cNvPr id="33" name="TextBox 1">
              <a:extLst>
                <a:ext uri="{FF2B5EF4-FFF2-40B4-BE49-F238E27FC236}">
                  <a16:creationId xmlns:a16="http://schemas.microsoft.com/office/drawing/2014/main" id="{7462E1DF-AA6E-2996-949E-DA68653B747C}"/>
                </a:ext>
              </a:extLst>
            </p:cNvPr>
            <p:cNvSpPr txBox="1"/>
            <p:nvPr/>
          </p:nvSpPr>
          <p:spPr>
            <a:xfrm>
              <a:off x="6808112" y="4529350"/>
              <a:ext cx="16845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ea typeface="Cambria Math" panose="02040503050406030204" pitchFamily="18" charset="0"/>
                </a:rPr>
                <a:t> 3 280</a:t>
              </a:r>
            </a:p>
          </p:txBody>
        </p:sp>
        <p:sp>
          <p:nvSpPr>
            <p:cNvPr id="34" name="TextBox 2">
              <a:extLst>
                <a:ext uri="{FF2B5EF4-FFF2-40B4-BE49-F238E27FC236}">
                  <a16:creationId xmlns:a16="http://schemas.microsoft.com/office/drawing/2014/main" id="{93F4883A-112F-DC80-A23A-B1BF466F8395}"/>
                </a:ext>
              </a:extLst>
            </p:cNvPr>
            <p:cNvSpPr txBox="1"/>
            <p:nvPr/>
          </p:nvSpPr>
          <p:spPr>
            <a:xfrm>
              <a:off x="7848489" y="5267963"/>
              <a:ext cx="419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ea typeface="Cambria Math" panose="02040503050406030204" pitchFamily="18" charset="0"/>
                </a:rPr>
                <a:t>2</a:t>
              </a:r>
            </a:p>
          </p:txBody>
        </p:sp>
        <p:sp>
          <p:nvSpPr>
            <p:cNvPr id="35" name="TextBox 3">
              <a:extLst>
                <a:ext uri="{FF2B5EF4-FFF2-40B4-BE49-F238E27FC236}">
                  <a16:creationId xmlns:a16="http://schemas.microsoft.com/office/drawing/2014/main" id="{F5E30ECC-740D-3A53-B7D4-97C9473877D9}"/>
                </a:ext>
              </a:extLst>
            </p:cNvPr>
            <p:cNvSpPr txBox="1"/>
            <p:nvPr/>
          </p:nvSpPr>
          <p:spPr>
            <a:xfrm rot="2755102">
              <a:off x="6337530" y="5068960"/>
              <a:ext cx="776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ea typeface="Cambria Math" panose="02040503050406030204" pitchFamily="18" charset="0"/>
                </a:rPr>
                <a:t>+</a:t>
              </a:r>
            </a:p>
          </p:txBody>
        </p:sp>
        <p:cxnSp>
          <p:nvCxnSpPr>
            <p:cNvPr id="36" name="Straight Connector 6">
              <a:extLst>
                <a:ext uri="{FF2B5EF4-FFF2-40B4-BE49-F238E27FC236}">
                  <a16:creationId xmlns:a16="http://schemas.microsoft.com/office/drawing/2014/main" id="{DA57AB17-19DA-841E-8B65-3BF87276EA93}"/>
                </a:ext>
              </a:extLst>
            </p:cNvPr>
            <p:cNvCxnSpPr>
              <a:cxnSpLocks/>
            </p:cNvCxnSpPr>
            <p:nvPr/>
          </p:nvCxnSpPr>
          <p:spPr>
            <a:xfrm>
              <a:off x="6605146" y="5948086"/>
              <a:ext cx="1912341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8">
            <a:extLst>
              <a:ext uri="{FF2B5EF4-FFF2-40B4-BE49-F238E27FC236}">
                <a16:creationId xmlns:a16="http://schemas.microsoft.com/office/drawing/2014/main" id="{45BE4F63-A7E2-F56F-3584-E48F2ED9DCE0}"/>
              </a:ext>
            </a:extLst>
          </p:cNvPr>
          <p:cNvSpPr txBox="1"/>
          <p:nvPr/>
        </p:nvSpPr>
        <p:spPr>
          <a:xfrm>
            <a:off x="7861073" y="5869913"/>
            <a:ext cx="615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38" name="TextBox 8">
            <a:extLst>
              <a:ext uri="{FF2B5EF4-FFF2-40B4-BE49-F238E27FC236}">
                <a16:creationId xmlns:a16="http://schemas.microsoft.com/office/drawing/2014/main" id="{45BE4F63-A7E2-F56F-3584-E48F2ED9DCE0}"/>
              </a:ext>
            </a:extLst>
          </p:cNvPr>
          <p:cNvSpPr txBox="1"/>
          <p:nvPr/>
        </p:nvSpPr>
        <p:spPr>
          <a:xfrm>
            <a:off x="7588452" y="5880502"/>
            <a:ext cx="307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a typeface="Cambria Math" panose="02040503050406030204" pitchFamily="18" charset="0"/>
              </a:rPr>
              <a:t>6</a:t>
            </a:r>
          </a:p>
        </p:txBody>
      </p:sp>
      <p:sp>
        <p:nvSpPr>
          <p:cNvPr id="39" name="TextBox 8">
            <a:extLst>
              <a:ext uri="{FF2B5EF4-FFF2-40B4-BE49-F238E27FC236}">
                <a16:creationId xmlns:a16="http://schemas.microsoft.com/office/drawing/2014/main" id="{45BE4F63-A7E2-F56F-3584-E48F2ED9DCE0}"/>
              </a:ext>
            </a:extLst>
          </p:cNvPr>
          <p:cNvSpPr txBox="1"/>
          <p:nvPr/>
        </p:nvSpPr>
        <p:spPr>
          <a:xfrm>
            <a:off x="7332297" y="5882777"/>
            <a:ext cx="307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a typeface="Cambria Math" panose="02040503050406030204" pitchFamily="18" charset="0"/>
              </a:rPr>
              <a:t>5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9132" y="56797"/>
            <a:ext cx="8643830" cy="1545692"/>
          </a:xfrm>
          <a:prstGeom prst="rect">
            <a:avLst/>
          </a:prstGeom>
        </p:spPr>
      </p:pic>
      <p:sp>
        <p:nvSpPr>
          <p:cNvPr id="40" name="TextBox 8">
            <a:extLst>
              <a:ext uri="{FF2B5EF4-FFF2-40B4-BE49-F238E27FC236}">
                <a16:creationId xmlns:a16="http://schemas.microsoft.com/office/drawing/2014/main" id="{45BE4F63-A7E2-F56F-3584-E48F2ED9DCE0}"/>
              </a:ext>
            </a:extLst>
          </p:cNvPr>
          <p:cNvSpPr txBox="1"/>
          <p:nvPr/>
        </p:nvSpPr>
        <p:spPr>
          <a:xfrm>
            <a:off x="6977317" y="5880353"/>
            <a:ext cx="307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a typeface="Cambria Math" panose="02040503050406030204" pitchFamily="18" charset="0"/>
              </a:rPr>
              <a:t>6</a:t>
            </a:r>
          </a:p>
        </p:txBody>
      </p:sp>
      <p:grpSp>
        <p:nvGrpSpPr>
          <p:cNvPr id="41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4032044" y="760889"/>
            <a:ext cx="4280542" cy="1398533"/>
            <a:chOff x="3666356" y="4573200"/>
            <a:chExt cx="4280542" cy="1398533"/>
          </a:xfrm>
        </p:grpSpPr>
        <p:sp>
          <p:nvSpPr>
            <p:cNvPr id="42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TÌM HIỂU MẪU:</a:t>
              </a:r>
            </a:p>
          </p:txBody>
        </p:sp>
        <p:sp>
          <p:nvSpPr>
            <p:cNvPr id="43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66356" y="459026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TÌM HIỂU MẪU: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211245" y="2661434"/>
            <a:ext cx="3367662" cy="4451691"/>
            <a:chOff x="9211245" y="2661434"/>
            <a:chExt cx="3367662" cy="4451691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633" b="90382" l="61769" r="701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16" t="50164" r="28753" b="5149"/>
            <a:stretch/>
          </p:blipFill>
          <p:spPr>
            <a:xfrm rot="1017126">
              <a:off x="10629212" y="2661434"/>
              <a:ext cx="1949695" cy="445169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" t="50869" r="89070" b="6296"/>
            <a:stretch/>
          </p:blipFill>
          <p:spPr>
            <a:xfrm rot="20953703" flipH="1">
              <a:off x="9211245" y="4162778"/>
              <a:ext cx="991067" cy="244163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4" t="49719" r="59489" b="7446"/>
            <a:stretch/>
          </p:blipFill>
          <p:spPr>
            <a:xfrm>
              <a:off x="9812412" y="4288829"/>
              <a:ext cx="1286786" cy="2288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47655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/>
      <p:bldP spid="37" grpId="0"/>
      <p:bldP spid="38" grpId="0"/>
      <p:bldP spid="39" grpId="0"/>
      <p:bldP spid="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0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83136" y="294968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95647" cy="784830"/>
            <a:chOff x="678426" y="514924"/>
            <a:chExt cx="11795647" cy="784830"/>
          </a:xfrm>
        </p:grpSpPr>
        <p:grpSp>
          <p:nvGrpSpPr>
            <p:cNvPr id="13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5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16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4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541082" y="571284"/>
              <a:ext cx="1093299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00" b="1" dirty="0"/>
                <a:t>Số?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89" b="64630" l="65938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24" t="25335" r="8608" b="29978"/>
          <a:stretch/>
        </p:blipFill>
        <p:spPr>
          <a:xfrm>
            <a:off x="8433409" y="-234864"/>
            <a:ext cx="2897884" cy="199835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86758" y="1492723"/>
          <a:ext cx="10123712" cy="1904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928">
                  <a:extLst>
                    <a:ext uri="{9D8B030D-6E8A-4147-A177-3AD203B41FA5}">
                      <a16:colId xmlns:a16="http://schemas.microsoft.com/office/drawing/2014/main" val="3618125199"/>
                    </a:ext>
                  </a:extLst>
                </a:gridCol>
                <a:gridCol w="2530928">
                  <a:extLst>
                    <a:ext uri="{9D8B030D-6E8A-4147-A177-3AD203B41FA5}">
                      <a16:colId xmlns:a16="http://schemas.microsoft.com/office/drawing/2014/main" val="4192216151"/>
                    </a:ext>
                  </a:extLst>
                </a:gridCol>
                <a:gridCol w="2530928">
                  <a:extLst>
                    <a:ext uri="{9D8B030D-6E8A-4147-A177-3AD203B41FA5}">
                      <a16:colId xmlns:a16="http://schemas.microsoft.com/office/drawing/2014/main" val="2670944402"/>
                    </a:ext>
                  </a:extLst>
                </a:gridCol>
                <a:gridCol w="2530928">
                  <a:extLst>
                    <a:ext uri="{9D8B030D-6E8A-4147-A177-3AD203B41FA5}">
                      <a16:colId xmlns:a16="http://schemas.microsoft.com/office/drawing/2014/main" val="687130025"/>
                    </a:ext>
                  </a:extLst>
                </a:gridCol>
              </a:tblGrid>
              <a:tr h="952064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="1" baseline="0" dirty="0" err="1">
                          <a:solidFill>
                            <a:schemeClr val="tx1"/>
                          </a:solidFill>
                        </a:rPr>
                        <a:t>đã</a:t>
                      </a:r>
                      <a:r>
                        <a:rPr lang="en-US" sz="3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="1" baseline="0" dirty="0" err="1">
                          <a:solidFill>
                            <a:schemeClr val="tx1"/>
                          </a:solidFill>
                        </a:rPr>
                        <a:t>cho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C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3 280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2 210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67839"/>
                  </a:ext>
                </a:extLst>
              </a:tr>
              <a:tr h="952064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>
                          <a:solidFill>
                            <a:schemeClr val="tx1"/>
                          </a:solidFill>
                        </a:rPr>
                        <a:t>Gấp</a:t>
                      </a:r>
                      <a:r>
                        <a:rPr lang="en-US" sz="3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="1" baseline="0" dirty="0" err="1">
                          <a:solidFill>
                            <a:schemeClr val="tx1"/>
                          </a:solidFill>
                        </a:rPr>
                        <a:t>lên</a:t>
                      </a:r>
                      <a:r>
                        <a:rPr lang="en-US" sz="3000" b="1" baseline="0" dirty="0">
                          <a:solidFill>
                            <a:schemeClr val="tx1"/>
                          </a:solidFill>
                        </a:rPr>
                        <a:t> 2 </a:t>
                      </a:r>
                      <a:r>
                        <a:rPr lang="en-US" sz="3000" b="1" baseline="0" dirty="0" err="1">
                          <a:solidFill>
                            <a:schemeClr val="tx1"/>
                          </a:solidFill>
                        </a:rPr>
                        <a:t>lần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C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6 560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3 352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438014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818934" y="3530416"/>
            <a:ext cx="10706761" cy="61293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+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Nếu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có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số ở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hàng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dưới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muốn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tìm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số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hàng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trên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thì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làm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sao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1060857" y="4250641"/>
            <a:ext cx="5516552" cy="612934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Ta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lấy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số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hàng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dưới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chia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cho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2:</a:t>
            </a:r>
          </a:p>
        </p:txBody>
      </p:sp>
      <p:grpSp>
        <p:nvGrpSpPr>
          <p:cNvPr id="41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4032044" y="760889"/>
            <a:ext cx="4280542" cy="1398533"/>
            <a:chOff x="3666356" y="4573200"/>
            <a:chExt cx="4280542" cy="1398533"/>
          </a:xfrm>
        </p:grpSpPr>
        <p:sp>
          <p:nvSpPr>
            <p:cNvPr id="42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TÌM HIỂU MẪU:</a:t>
              </a:r>
            </a:p>
          </p:txBody>
        </p:sp>
        <p:sp>
          <p:nvSpPr>
            <p:cNvPr id="43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66356" y="459026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TÌM HIỂU MẪU: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6763" y="4143350"/>
            <a:ext cx="2505673" cy="253216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265507" y="4163205"/>
            <a:ext cx="1845190" cy="1202161"/>
            <a:chOff x="6192830" y="4131651"/>
            <a:chExt cx="1845190" cy="1202161"/>
          </a:xfrm>
        </p:grpSpPr>
        <p:sp>
          <p:nvSpPr>
            <p:cNvPr id="93" name="TextBox 1">
              <a:extLst>
                <a:ext uri="{FF2B5EF4-FFF2-40B4-BE49-F238E27FC236}">
                  <a16:creationId xmlns:a16="http://schemas.microsoft.com/office/drawing/2014/main" id="{7462E1DF-AA6E-2996-949E-DA68653B747C}"/>
                </a:ext>
              </a:extLst>
            </p:cNvPr>
            <p:cNvSpPr txBox="1"/>
            <p:nvPr/>
          </p:nvSpPr>
          <p:spPr>
            <a:xfrm>
              <a:off x="6192830" y="4205582"/>
              <a:ext cx="13427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dirty="0">
                  <a:solidFill>
                    <a:schemeClr val="bg1"/>
                  </a:solidFill>
                  <a:ea typeface="Cambria Math" panose="02040503050406030204" pitchFamily="18" charset="0"/>
                </a:rPr>
                <a:t>6 560 </a:t>
              </a: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7390246" y="4324701"/>
              <a:ext cx="647774" cy="1009111"/>
              <a:chOff x="7681945" y="2521278"/>
              <a:chExt cx="912877" cy="1305422"/>
            </a:xfrm>
          </p:grpSpPr>
          <p:cxnSp>
            <p:nvCxnSpPr>
              <p:cNvPr id="95" name="Straight Connector 6">
                <a:extLst>
                  <a:ext uri="{FF2B5EF4-FFF2-40B4-BE49-F238E27FC236}">
                    <a16:creationId xmlns:a16="http://schemas.microsoft.com/office/drawing/2014/main" id="{DA57AB17-19DA-841E-8B65-3BF87276EA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12829" y="2521278"/>
                <a:ext cx="6752" cy="1305422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6">
                <a:extLst>
                  <a:ext uri="{FF2B5EF4-FFF2-40B4-BE49-F238E27FC236}">
                    <a16:creationId xmlns:a16="http://schemas.microsoft.com/office/drawing/2014/main" id="{DA57AB17-19DA-841E-8B65-3BF87276EA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81945" y="2964620"/>
                <a:ext cx="912877" cy="6021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1">
              <a:extLst>
                <a:ext uri="{FF2B5EF4-FFF2-40B4-BE49-F238E27FC236}">
                  <a16:creationId xmlns:a16="http://schemas.microsoft.com/office/drawing/2014/main" id="{7462E1DF-AA6E-2996-949E-DA68653B747C}"/>
                </a:ext>
              </a:extLst>
            </p:cNvPr>
            <p:cNvSpPr txBox="1"/>
            <p:nvPr/>
          </p:nvSpPr>
          <p:spPr>
            <a:xfrm>
              <a:off x="7488221" y="4131651"/>
              <a:ext cx="534914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dirty="0">
                  <a:solidFill>
                    <a:schemeClr val="bg1"/>
                  </a:solidFill>
                  <a:ea typeface="Cambria Math" panose="02040503050406030204" pitchFamily="18" charset="0"/>
                </a:rPr>
                <a:t>2</a:t>
              </a:r>
            </a:p>
          </p:txBody>
        </p:sp>
      </p:grpSp>
      <p:sp>
        <p:nvSpPr>
          <p:cNvPr id="98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7479233" y="4649275"/>
            <a:ext cx="3590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104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7748903" y="4649275"/>
            <a:ext cx="3148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105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7985856" y="4649275"/>
            <a:ext cx="3590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ea typeface="Cambria Math" panose="02040503050406030204" pitchFamily="18" charset="0"/>
              </a:rPr>
              <a:t>8</a:t>
            </a:r>
          </a:p>
        </p:txBody>
      </p:sp>
      <p:sp>
        <p:nvSpPr>
          <p:cNvPr id="108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8226635" y="4669403"/>
            <a:ext cx="2930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110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6281790" y="4598733"/>
            <a:ext cx="3590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111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6593132" y="4598733"/>
            <a:ext cx="3590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113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6571997" y="4986105"/>
            <a:ext cx="3590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14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6785360" y="4996571"/>
            <a:ext cx="3590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ea typeface="Cambria Math" panose="02040503050406030204" pitchFamily="18" charset="0"/>
              </a:rPr>
              <a:t>6</a:t>
            </a:r>
          </a:p>
        </p:txBody>
      </p:sp>
      <p:sp>
        <p:nvSpPr>
          <p:cNvPr id="116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6820769" y="5480165"/>
            <a:ext cx="6233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117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7042928" y="5484000"/>
            <a:ext cx="6233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122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7061050" y="5877753"/>
            <a:ext cx="6233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ea typeface="Cambria Math" panose="02040503050406030204" pitchFamily="18" charset="0"/>
              </a:rPr>
              <a:t>0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9211245" y="2661434"/>
            <a:ext cx="3367662" cy="4451691"/>
            <a:chOff x="9211245" y="2661434"/>
            <a:chExt cx="3367662" cy="4451691"/>
          </a:xfrm>
        </p:grpSpPr>
        <p:pic>
          <p:nvPicPr>
            <p:cNvPr id="148" name="Picture 14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633" b="90382" l="61769" r="701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16" t="50164" r="28753" b="5149"/>
            <a:stretch/>
          </p:blipFill>
          <p:spPr>
            <a:xfrm rot="1017126">
              <a:off x="10629212" y="2661434"/>
              <a:ext cx="1949695" cy="4451691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" t="50869" r="89070" b="6296"/>
            <a:stretch/>
          </p:blipFill>
          <p:spPr>
            <a:xfrm rot="20953703" flipH="1">
              <a:off x="9211245" y="4162778"/>
              <a:ext cx="991067" cy="2441634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4" t="49719" r="59489" b="7446"/>
            <a:stretch/>
          </p:blipFill>
          <p:spPr>
            <a:xfrm>
              <a:off x="9812412" y="4288829"/>
              <a:ext cx="1286786" cy="2288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48897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/>
      <p:bldP spid="98" grpId="0"/>
      <p:bldP spid="104" grpId="0"/>
      <p:bldP spid="105" grpId="0"/>
      <p:bldP spid="108" grpId="0"/>
      <p:bldP spid="110" grpId="0"/>
      <p:bldP spid="111" grpId="0"/>
      <p:bldP spid="113" grpId="0"/>
      <p:bldP spid="114" grpId="0"/>
      <p:bldP spid="116" grpId="0"/>
      <p:bldP spid="117" grpId="0"/>
      <p:bldP spid="1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0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83136" y="294968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95647" cy="784830"/>
            <a:chOff x="678426" y="514924"/>
            <a:chExt cx="11795647" cy="784830"/>
          </a:xfrm>
        </p:grpSpPr>
        <p:grpSp>
          <p:nvGrpSpPr>
            <p:cNvPr id="13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5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16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4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541082" y="571284"/>
              <a:ext cx="1093299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00" b="1" dirty="0"/>
                <a:t>Số?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89" b="64630" l="65938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24" t="25335" r="8608" b="29978"/>
          <a:stretch/>
        </p:blipFill>
        <p:spPr>
          <a:xfrm>
            <a:off x="8433409" y="-234864"/>
            <a:ext cx="2897884" cy="199835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86758" y="1492723"/>
          <a:ext cx="10123712" cy="1904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928">
                  <a:extLst>
                    <a:ext uri="{9D8B030D-6E8A-4147-A177-3AD203B41FA5}">
                      <a16:colId xmlns:a16="http://schemas.microsoft.com/office/drawing/2014/main" val="3618125199"/>
                    </a:ext>
                  </a:extLst>
                </a:gridCol>
                <a:gridCol w="2530928">
                  <a:extLst>
                    <a:ext uri="{9D8B030D-6E8A-4147-A177-3AD203B41FA5}">
                      <a16:colId xmlns:a16="http://schemas.microsoft.com/office/drawing/2014/main" val="4192216151"/>
                    </a:ext>
                  </a:extLst>
                </a:gridCol>
                <a:gridCol w="2530928">
                  <a:extLst>
                    <a:ext uri="{9D8B030D-6E8A-4147-A177-3AD203B41FA5}">
                      <a16:colId xmlns:a16="http://schemas.microsoft.com/office/drawing/2014/main" val="2670944402"/>
                    </a:ext>
                  </a:extLst>
                </a:gridCol>
                <a:gridCol w="2530928">
                  <a:extLst>
                    <a:ext uri="{9D8B030D-6E8A-4147-A177-3AD203B41FA5}">
                      <a16:colId xmlns:a16="http://schemas.microsoft.com/office/drawing/2014/main" val="687130025"/>
                    </a:ext>
                  </a:extLst>
                </a:gridCol>
              </a:tblGrid>
              <a:tr h="952064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="1" baseline="0" dirty="0" err="1">
                          <a:solidFill>
                            <a:schemeClr val="tx1"/>
                          </a:solidFill>
                        </a:rPr>
                        <a:t>đã</a:t>
                      </a:r>
                      <a:r>
                        <a:rPr lang="en-US" sz="3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="1" baseline="0" dirty="0" err="1">
                          <a:solidFill>
                            <a:schemeClr val="tx1"/>
                          </a:solidFill>
                        </a:rPr>
                        <a:t>cho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C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3 280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2 210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67839"/>
                  </a:ext>
                </a:extLst>
              </a:tr>
              <a:tr h="952064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>
                          <a:solidFill>
                            <a:schemeClr val="tx1"/>
                          </a:solidFill>
                        </a:rPr>
                        <a:t>Gấp</a:t>
                      </a:r>
                      <a:r>
                        <a:rPr lang="en-US" sz="3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="1" baseline="0" dirty="0" err="1">
                          <a:solidFill>
                            <a:schemeClr val="tx1"/>
                          </a:solidFill>
                        </a:rPr>
                        <a:t>lên</a:t>
                      </a:r>
                      <a:r>
                        <a:rPr lang="en-US" sz="3000" b="1" baseline="0" dirty="0">
                          <a:solidFill>
                            <a:schemeClr val="tx1"/>
                          </a:solidFill>
                        </a:rPr>
                        <a:t> 2 </a:t>
                      </a:r>
                      <a:r>
                        <a:rPr lang="en-US" sz="3000" b="1" baseline="0" dirty="0" err="1">
                          <a:solidFill>
                            <a:schemeClr val="tx1"/>
                          </a:solidFill>
                        </a:rPr>
                        <a:t>lần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C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6 560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3 352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438014"/>
                  </a:ext>
                </a:extLst>
              </a:tr>
            </a:tbl>
          </a:graphicData>
        </a:graphic>
      </p:graphicFrame>
      <p:grpSp>
        <p:nvGrpSpPr>
          <p:cNvPr id="147" name="Group 146"/>
          <p:cNvGrpSpPr/>
          <p:nvPr/>
        </p:nvGrpSpPr>
        <p:grpSpPr>
          <a:xfrm>
            <a:off x="9211245" y="2661434"/>
            <a:ext cx="3367662" cy="4451691"/>
            <a:chOff x="9211245" y="2661434"/>
            <a:chExt cx="3367662" cy="4451691"/>
          </a:xfrm>
        </p:grpSpPr>
        <p:pic>
          <p:nvPicPr>
            <p:cNvPr id="148" name="Picture 14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633" b="90382" l="61769" r="701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16" t="50164" r="28753" b="5149"/>
            <a:stretch/>
          </p:blipFill>
          <p:spPr>
            <a:xfrm rot="1017126">
              <a:off x="10629212" y="2661434"/>
              <a:ext cx="1949695" cy="4451691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" t="50869" r="89070" b="6296"/>
            <a:stretch/>
          </p:blipFill>
          <p:spPr>
            <a:xfrm rot="20953703" flipH="1">
              <a:off x="9211245" y="4162778"/>
              <a:ext cx="991067" cy="2441634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4" t="49719" r="59489" b="7446"/>
            <a:stretch/>
          </p:blipFill>
          <p:spPr>
            <a:xfrm>
              <a:off x="9812412" y="4288829"/>
              <a:ext cx="1286786" cy="2288970"/>
            </a:xfrm>
            <a:prstGeom prst="rect">
              <a:avLst/>
            </a:prstGeom>
          </p:spPr>
        </p:pic>
      </p:grpSp>
      <p:grpSp>
        <p:nvGrpSpPr>
          <p:cNvPr id="44" name="Nhóm 9">
            <a:extLst>
              <a:ext uri="{FF2B5EF4-FFF2-40B4-BE49-F238E27FC236}">
                <a16:creationId xmlns:a16="http://schemas.microsoft.com/office/drawing/2014/main" id="{6B94695C-3DC2-94BA-9F6D-F8C6864CD18A}"/>
              </a:ext>
            </a:extLst>
          </p:cNvPr>
          <p:cNvGrpSpPr/>
          <p:nvPr/>
        </p:nvGrpSpPr>
        <p:grpSpPr>
          <a:xfrm>
            <a:off x="3031638" y="3095091"/>
            <a:ext cx="6618145" cy="3808394"/>
            <a:chOff x="4122427" y="-114352"/>
            <a:chExt cx="8309411" cy="3206762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80CD895-1644-EBD8-5EA1-6D7B0F792DC0}"/>
                </a:ext>
              </a:extLst>
            </p:cNvPr>
            <p:cNvSpPr txBox="1"/>
            <p:nvPr/>
          </p:nvSpPr>
          <p:spPr>
            <a:xfrm>
              <a:off x="4179823" y="77141"/>
              <a:ext cx="8252015" cy="31876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NHÓM DÔI THỰC HIỆN</a:t>
              </a:r>
            </a:p>
          </p:txBody>
        </p:sp>
        <p:sp>
          <p:nvSpPr>
            <p:cNvPr id="46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4122427" y="-114352"/>
              <a:ext cx="8252012" cy="31876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6E67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NHÓM ĐÔI THỰC HIỆN</a:t>
              </a:r>
              <a:endParaRPr lang="en-US" sz="12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A968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22" r="50190" b="7864"/>
          <a:stretch/>
        </p:blipFill>
        <p:spPr>
          <a:xfrm>
            <a:off x="133624" y="2734991"/>
            <a:ext cx="3896016" cy="41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56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0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83136" y="294968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95647" cy="784830"/>
            <a:chOff x="678426" y="514924"/>
            <a:chExt cx="11795647" cy="784830"/>
          </a:xfrm>
        </p:grpSpPr>
        <p:grpSp>
          <p:nvGrpSpPr>
            <p:cNvPr id="13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5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16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4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541082" y="571284"/>
              <a:ext cx="1093299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00" b="1" dirty="0"/>
                <a:t>Số?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181059" y="2286443"/>
            <a:ext cx="2517283" cy="2489409"/>
            <a:chOff x="6181059" y="2286443"/>
            <a:chExt cx="2517283" cy="248940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3" name="Rounded Rectangle 82"/>
            <p:cNvSpPr/>
            <p:nvPr/>
          </p:nvSpPr>
          <p:spPr>
            <a:xfrm>
              <a:off x="6181059" y="2286443"/>
              <a:ext cx="2517283" cy="2489409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541392" y="3389220"/>
              <a:ext cx="1873766" cy="1087997"/>
              <a:chOff x="6541392" y="3389220"/>
              <a:chExt cx="1873766" cy="1087997"/>
            </a:xfrm>
            <a:grpFill/>
          </p:grpSpPr>
          <p:grpSp>
            <p:nvGrpSpPr>
              <p:cNvPr id="20" name="Group 19"/>
              <p:cNvGrpSpPr/>
              <p:nvPr/>
            </p:nvGrpSpPr>
            <p:grpSpPr>
              <a:xfrm>
                <a:off x="6541392" y="3389220"/>
                <a:ext cx="1873766" cy="1087997"/>
                <a:chOff x="6618902" y="4529350"/>
                <a:chExt cx="1873766" cy="1087997"/>
              </a:xfrm>
              <a:grpFill/>
            </p:grpSpPr>
            <p:sp>
              <p:nvSpPr>
                <p:cNvPr id="21" name="TextBox 1">
                  <a:extLst>
                    <a:ext uri="{FF2B5EF4-FFF2-40B4-BE49-F238E27FC236}">
                      <a16:creationId xmlns:a16="http://schemas.microsoft.com/office/drawing/2014/main" id="{7462E1DF-AA6E-2996-949E-DA68653B747C}"/>
                    </a:ext>
                  </a:extLst>
                </p:cNvPr>
                <p:cNvSpPr txBox="1"/>
                <p:nvPr/>
              </p:nvSpPr>
              <p:spPr>
                <a:xfrm>
                  <a:off x="6808112" y="4529350"/>
                  <a:ext cx="1684556" cy="553998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a typeface="Cambria Math" panose="02040503050406030204" pitchFamily="18" charset="0"/>
                    </a:rPr>
                    <a:t> 2 210</a:t>
                  </a:r>
                </a:p>
              </p:txBody>
            </p:sp>
            <p:sp>
              <p:nvSpPr>
                <p:cNvPr id="22" name="TextBox 2">
                  <a:extLst>
                    <a:ext uri="{FF2B5EF4-FFF2-40B4-BE49-F238E27FC236}">
                      <a16:creationId xmlns:a16="http://schemas.microsoft.com/office/drawing/2014/main" id="{93F4883A-112F-DC80-A23A-B1BF466F8395}"/>
                    </a:ext>
                  </a:extLst>
                </p:cNvPr>
                <p:cNvSpPr txBox="1"/>
                <p:nvPr/>
              </p:nvSpPr>
              <p:spPr>
                <a:xfrm>
                  <a:off x="7586461" y="4974414"/>
                  <a:ext cx="419764" cy="553998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a typeface="Cambria Math" panose="02040503050406030204" pitchFamily="18" charset="0"/>
                    </a:rPr>
                    <a:t>2</a:t>
                  </a:r>
                </a:p>
              </p:txBody>
            </p:sp>
            <p:sp>
              <p:nvSpPr>
                <p:cNvPr id="24" name="TextBox 3">
                  <a:extLst>
                    <a:ext uri="{FF2B5EF4-FFF2-40B4-BE49-F238E27FC236}">
                      <a16:creationId xmlns:a16="http://schemas.microsoft.com/office/drawing/2014/main" id="{F5E30ECC-740D-3A53-B7D4-97C9473877D9}"/>
                    </a:ext>
                  </a:extLst>
                </p:cNvPr>
                <p:cNvSpPr txBox="1"/>
                <p:nvPr/>
              </p:nvSpPr>
              <p:spPr>
                <a:xfrm rot="2755102">
                  <a:off x="6507579" y="4952026"/>
                  <a:ext cx="776644" cy="553998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a typeface="Cambria Math" panose="02040503050406030204" pitchFamily="18" charset="0"/>
                    </a:rPr>
                    <a:t>+</a:t>
                  </a:r>
                </a:p>
              </p:txBody>
            </p:sp>
          </p:grpSp>
          <p:cxnSp>
            <p:nvCxnSpPr>
              <p:cNvPr id="80" name="Straight Connector 6">
                <a:extLst>
                  <a:ext uri="{FF2B5EF4-FFF2-40B4-BE49-F238E27FC236}">
                    <a16:creationId xmlns:a16="http://schemas.microsoft.com/office/drawing/2014/main" id="{DA57AB17-19DA-841E-8B65-3BF87276EA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98370" y="4297653"/>
                <a:ext cx="1464738" cy="4486"/>
              </a:xfrm>
              <a:prstGeom prst="lin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889" b="64630" l="65938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24" t="25335" r="8608" b="29978"/>
          <a:stretch/>
        </p:blipFill>
        <p:spPr>
          <a:xfrm>
            <a:off x="8433409" y="-234864"/>
            <a:ext cx="2897884" cy="1998350"/>
          </a:xfrm>
          <a:prstGeom prst="rect">
            <a:avLst/>
          </a:prstGeom>
        </p:spPr>
      </p:pic>
      <p:sp>
        <p:nvSpPr>
          <p:cNvPr id="26" name="TextBox 8">
            <a:extLst>
              <a:ext uri="{FF2B5EF4-FFF2-40B4-BE49-F238E27FC236}">
                <a16:creationId xmlns:a16="http://schemas.microsoft.com/office/drawing/2014/main" id="{45BE4F63-A7E2-F56F-3584-E48F2ED9DCE0}"/>
              </a:ext>
            </a:extLst>
          </p:cNvPr>
          <p:cNvSpPr txBox="1"/>
          <p:nvPr/>
        </p:nvSpPr>
        <p:spPr>
          <a:xfrm>
            <a:off x="7539156" y="4244048"/>
            <a:ext cx="6155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45BE4F63-A7E2-F56F-3584-E48F2ED9DCE0}"/>
              </a:ext>
            </a:extLst>
          </p:cNvPr>
          <p:cNvSpPr txBox="1"/>
          <p:nvPr/>
        </p:nvSpPr>
        <p:spPr>
          <a:xfrm>
            <a:off x="7342858" y="4242301"/>
            <a:ext cx="3077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45BE4F63-A7E2-F56F-3584-E48F2ED9DCE0}"/>
              </a:ext>
            </a:extLst>
          </p:cNvPr>
          <p:cNvSpPr txBox="1"/>
          <p:nvPr/>
        </p:nvSpPr>
        <p:spPr>
          <a:xfrm>
            <a:off x="7129689" y="4239229"/>
            <a:ext cx="3077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34" name="TextBox 8">
            <a:extLst>
              <a:ext uri="{FF2B5EF4-FFF2-40B4-BE49-F238E27FC236}">
                <a16:creationId xmlns:a16="http://schemas.microsoft.com/office/drawing/2014/main" id="{45BE4F63-A7E2-F56F-3584-E48F2ED9DCE0}"/>
              </a:ext>
            </a:extLst>
          </p:cNvPr>
          <p:cNvSpPr txBox="1"/>
          <p:nvPr/>
        </p:nvSpPr>
        <p:spPr>
          <a:xfrm>
            <a:off x="6864342" y="4239229"/>
            <a:ext cx="3077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4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8693187" y="2847704"/>
            <a:ext cx="2517283" cy="2625250"/>
            <a:chOff x="8693187" y="2847704"/>
            <a:chExt cx="2517283" cy="2625250"/>
          </a:xfrm>
        </p:grpSpPr>
        <p:sp>
          <p:nvSpPr>
            <p:cNvPr id="11" name="Rounded Rectangle 10"/>
            <p:cNvSpPr/>
            <p:nvPr/>
          </p:nvSpPr>
          <p:spPr>
            <a:xfrm>
              <a:off x="8693187" y="2847704"/>
              <a:ext cx="2517283" cy="262525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8908446" y="3326765"/>
              <a:ext cx="2028251" cy="1108973"/>
              <a:chOff x="6081458" y="4006945"/>
              <a:chExt cx="2028251" cy="1108973"/>
            </a:xfrm>
          </p:grpSpPr>
          <p:sp>
            <p:nvSpPr>
              <p:cNvPr id="37" name="TextBox 1">
                <a:extLst>
                  <a:ext uri="{FF2B5EF4-FFF2-40B4-BE49-F238E27FC236}">
                    <a16:creationId xmlns:a16="http://schemas.microsoft.com/office/drawing/2014/main" id="{7462E1DF-AA6E-2996-949E-DA68653B747C}"/>
                  </a:ext>
                </a:extLst>
              </p:cNvPr>
              <p:cNvSpPr txBox="1"/>
              <p:nvPr/>
            </p:nvSpPr>
            <p:spPr>
              <a:xfrm>
                <a:off x="6081458" y="4047016"/>
                <a:ext cx="13427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Cambria Math" panose="02040503050406030204" pitchFamily="18" charset="0"/>
                  </a:rPr>
                  <a:t>3 352</a:t>
                </a: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7307117" y="4106807"/>
                <a:ext cx="802592" cy="1009111"/>
                <a:chOff x="7564791" y="2239403"/>
                <a:chExt cx="1131054" cy="1305422"/>
              </a:xfrm>
            </p:grpSpPr>
            <p:cxnSp>
              <p:nvCxnSpPr>
                <p:cNvPr id="40" name="Straight Connector 6">
                  <a:extLst>
                    <a:ext uri="{FF2B5EF4-FFF2-40B4-BE49-F238E27FC236}">
                      <a16:creationId xmlns:a16="http://schemas.microsoft.com/office/drawing/2014/main" id="{DA57AB17-19DA-841E-8B65-3BF87276EA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564791" y="2239403"/>
                  <a:ext cx="6752" cy="1305422"/>
                </a:xfrm>
                <a:prstGeom prst="line">
                  <a:avLst/>
                </a:prstGeom>
                <a:ln w="571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6">
                  <a:extLst>
                    <a:ext uri="{FF2B5EF4-FFF2-40B4-BE49-F238E27FC236}">
                      <a16:creationId xmlns:a16="http://schemas.microsoft.com/office/drawing/2014/main" id="{DA57AB17-19DA-841E-8B65-3BF87276EA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81272" y="2708814"/>
                  <a:ext cx="1114573" cy="0"/>
                </a:xfrm>
                <a:prstGeom prst="line">
                  <a:avLst/>
                </a:prstGeom>
                <a:ln w="571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Box 1">
                <a:extLst>
                  <a:ext uri="{FF2B5EF4-FFF2-40B4-BE49-F238E27FC236}">
                    <a16:creationId xmlns:a16="http://schemas.microsoft.com/office/drawing/2014/main" id="{7462E1DF-AA6E-2996-949E-DA68653B747C}"/>
                  </a:ext>
                </a:extLst>
              </p:cNvPr>
              <p:cNvSpPr txBox="1"/>
              <p:nvPr/>
            </p:nvSpPr>
            <p:spPr>
              <a:xfrm>
                <a:off x="7524382" y="4006945"/>
                <a:ext cx="53491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Cambria Math" panose="02040503050406030204" pitchFamily="18" charset="0"/>
                  </a:rPr>
                  <a:t>2</a:t>
                </a:r>
              </a:p>
            </p:txBody>
          </p:sp>
        </p:grpSp>
      </p:grpSp>
      <p:sp>
        <p:nvSpPr>
          <p:cNvPr id="42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10119034" y="3728889"/>
            <a:ext cx="359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44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10346505" y="3728889"/>
            <a:ext cx="3148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6</a:t>
            </a:r>
          </a:p>
        </p:txBody>
      </p:sp>
      <p:sp>
        <p:nvSpPr>
          <p:cNvPr id="47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8885534" y="3714633"/>
            <a:ext cx="359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48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9195389" y="3714633"/>
            <a:ext cx="359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50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9228865" y="4067904"/>
            <a:ext cx="359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59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9434199" y="4068663"/>
            <a:ext cx="359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60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10555585" y="3726480"/>
            <a:ext cx="359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7</a:t>
            </a:r>
          </a:p>
        </p:txBody>
      </p:sp>
      <p:sp>
        <p:nvSpPr>
          <p:cNvPr id="62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9479875" y="4418030"/>
            <a:ext cx="359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63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9672772" y="4416512"/>
            <a:ext cx="359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64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10746141" y="3726480"/>
            <a:ext cx="359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6</a:t>
            </a:r>
          </a:p>
        </p:txBody>
      </p:sp>
      <p:sp>
        <p:nvSpPr>
          <p:cNvPr id="66" name="TextBox 1">
            <a:extLst>
              <a:ext uri="{FF2B5EF4-FFF2-40B4-BE49-F238E27FC236}">
                <a16:creationId xmlns:a16="http://schemas.microsoft.com/office/drawing/2014/main" id="{7462E1DF-AA6E-2996-949E-DA68653B747C}"/>
              </a:ext>
            </a:extLst>
          </p:cNvPr>
          <p:cNvSpPr txBox="1"/>
          <p:nvPr/>
        </p:nvSpPr>
        <p:spPr>
          <a:xfrm>
            <a:off x="9694805" y="4793227"/>
            <a:ext cx="418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0</a:t>
            </a:r>
          </a:p>
        </p:txBody>
      </p:sp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1086758" y="1492723"/>
          <a:ext cx="10123712" cy="1904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928">
                  <a:extLst>
                    <a:ext uri="{9D8B030D-6E8A-4147-A177-3AD203B41FA5}">
                      <a16:colId xmlns:a16="http://schemas.microsoft.com/office/drawing/2014/main" val="3618125199"/>
                    </a:ext>
                  </a:extLst>
                </a:gridCol>
                <a:gridCol w="2530928">
                  <a:extLst>
                    <a:ext uri="{9D8B030D-6E8A-4147-A177-3AD203B41FA5}">
                      <a16:colId xmlns:a16="http://schemas.microsoft.com/office/drawing/2014/main" val="4192216151"/>
                    </a:ext>
                  </a:extLst>
                </a:gridCol>
                <a:gridCol w="2530928">
                  <a:extLst>
                    <a:ext uri="{9D8B030D-6E8A-4147-A177-3AD203B41FA5}">
                      <a16:colId xmlns:a16="http://schemas.microsoft.com/office/drawing/2014/main" val="2670944402"/>
                    </a:ext>
                  </a:extLst>
                </a:gridCol>
                <a:gridCol w="2530928">
                  <a:extLst>
                    <a:ext uri="{9D8B030D-6E8A-4147-A177-3AD203B41FA5}">
                      <a16:colId xmlns:a16="http://schemas.microsoft.com/office/drawing/2014/main" val="687130025"/>
                    </a:ext>
                  </a:extLst>
                </a:gridCol>
              </a:tblGrid>
              <a:tr h="952064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="1" baseline="0" dirty="0" err="1">
                          <a:solidFill>
                            <a:schemeClr val="tx1"/>
                          </a:solidFill>
                        </a:rPr>
                        <a:t>đã</a:t>
                      </a:r>
                      <a:r>
                        <a:rPr lang="en-US" sz="3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="1" baseline="0" dirty="0" err="1">
                          <a:solidFill>
                            <a:schemeClr val="tx1"/>
                          </a:solidFill>
                        </a:rPr>
                        <a:t>cho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C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3 280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2 210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67839"/>
                  </a:ext>
                </a:extLst>
              </a:tr>
              <a:tr h="952064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>
                          <a:solidFill>
                            <a:schemeClr val="tx1"/>
                          </a:solidFill>
                        </a:rPr>
                        <a:t>Gấp</a:t>
                      </a:r>
                      <a:r>
                        <a:rPr lang="en-US" sz="3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="1" baseline="0" dirty="0" err="1">
                          <a:solidFill>
                            <a:schemeClr val="tx1"/>
                          </a:solidFill>
                        </a:rPr>
                        <a:t>lên</a:t>
                      </a:r>
                      <a:r>
                        <a:rPr lang="en-US" sz="3000" b="1" baseline="0" dirty="0">
                          <a:solidFill>
                            <a:schemeClr val="tx1"/>
                          </a:solidFill>
                        </a:rPr>
                        <a:t> 2 </a:t>
                      </a:r>
                      <a:r>
                        <a:rPr lang="en-US" sz="3000" b="1" baseline="0" dirty="0" err="1">
                          <a:solidFill>
                            <a:schemeClr val="tx1"/>
                          </a:solidFill>
                        </a:rPr>
                        <a:t>lần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C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6 560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3 352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43801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802523" y="2577619"/>
            <a:ext cx="1338828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4 420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234452" y="1613801"/>
            <a:ext cx="1338828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1 676</a:t>
            </a: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4803940" y="3485855"/>
            <a:ext cx="2278967" cy="265510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1041155" y="3869849"/>
            <a:ext cx="2449008" cy="285321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9" t="48889" r="39795" b="7205"/>
          <a:stretch/>
        </p:blipFill>
        <p:spPr>
          <a:xfrm rot="1017126">
            <a:off x="3123700" y="3145777"/>
            <a:ext cx="1967873" cy="349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177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3" grpId="0"/>
      <p:bldP spid="34" grpId="0"/>
      <p:bldP spid="42" grpId="0"/>
      <p:bldP spid="44" grpId="0"/>
      <p:bldP spid="47" grpId="0"/>
      <p:bldP spid="48" grpId="0"/>
      <p:bldP spid="50" grpId="0"/>
      <p:bldP spid="59" grpId="0"/>
      <p:bldP spid="60" grpId="0"/>
      <p:bldP spid="62" grpId="0"/>
      <p:bldP spid="63" grpId="0"/>
      <p:bldP spid="64" grpId="0"/>
      <p:bldP spid="66" grpId="0"/>
      <p:bldP spid="2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837282" y="358540"/>
            <a:ext cx="6864659" cy="5110854"/>
            <a:chOff x="421954" y="348652"/>
            <a:chExt cx="6864659" cy="5110854"/>
          </a:xfrm>
        </p:grpSpPr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0FEF4034-59E7-6EB0-9FE9-3085BA317B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78" t="13101" r="-19515" b="23911"/>
            <a:stretch/>
          </p:blipFill>
          <p:spPr>
            <a:xfrm>
              <a:off x="421954" y="691662"/>
              <a:ext cx="6409152" cy="4767844"/>
            </a:xfrm>
            <a:prstGeom prst="rect">
              <a:avLst/>
            </a:prstGeom>
          </p:spPr>
        </p:pic>
        <p:pic>
          <p:nvPicPr>
            <p:cNvPr id="13" name="Hình ảnh 8">
              <a:extLst>
                <a:ext uri="{FF2B5EF4-FFF2-40B4-BE49-F238E27FC236}">
                  <a16:creationId xmlns:a16="http://schemas.microsoft.com/office/drawing/2014/main" id="{E6083E62-8B1C-361B-2A85-1EDE46DF8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8625" b="24796"/>
            <a:stretch/>
          </p:blipFill>
          <p:spPr>
            <a:xfrm>
              <a:off x="2922409" y="348652"/>
              <a:ext cx="4364204" cy="5110854"/>
            </a:xfrm>
            <a:prstGeom prst="rect">
              <a:avLst/>
            </a:prstGeom>
          </p:spPr>
        </p:pic>
      </p:grpSp>
      <p:pic>
        <p:nvPicPr>
          <p:cNvPr id="24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grpSp>
        <p:nvGrpSpPr>
          <p:cNvPr id="21" name="Nhóm 2">
            <a:extLst>
              <a:ext uri="{FF2B5EF4-FFF2-40B4-BE49-F238E27FC236}">
                <a16:creationId xmlns:a16="http://schemas.microsoft.com/office/drawing/2014/main" id="{F58F85D0-3FC6-679C-B09F-4574A6D87515}"/>
              </a:ext>
            </a:extLst>
          </p:cNvPr>
          <p:cNvGrpSpPr/>
          <p:nvPr/>
        </p:nvGrpSpPr>
        <p:grpSpPr>
          <a:xfrm flipH="1">
            <a:off x="5495038" y="797491"/>
            <a:ext cx="5553015" cy="1528083"/>
            <a:chOff x="98984" y="2121546"/>
            <a:chExt cx="8555103" cy="2988535"/>
          </a:xfrm>
        </p:grpSpPr>
        <p:sp>
          <p:nvSpPr>
            <p:cNvPr id="22" name="Bong bóng Lời nói: Hình chữ nhật với Góc Tròn 3">
              <a:extLst>
                <a:ext uri="{FF2B5EF4-FFF2-40B4-BE49-F238E27FC236}">
                  <a16:creationId xmlns:a16="http://schemas.microsoft.com/office/drawing/2014/main" id="{9BDBF1D1-E430-3236-B4D6-59EC1E986D00}"/>
                </a:ext>
              </a:extLst>
            </p:cNvPr>
            <p:cNvSpPr/>
            <p:nvPr/>
          </p:nvSpPr>
          <p:spPr>
            <a:xfrm flipH="1">
              <a:off x="98984" y="2161570"/>
              <a:ext cx="8555103" cy="2948511"/>
            </a:xfrm>
            <a:prstGeom prst="wedgeRoundRectCallout">
              <a:avLst>
                <a:gd name="adj1" fmla="val -68035"/>
                <a:gd name="adj2" fmla="val 12726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3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>
              <a:off x="281291" y="2121546"/>
              <a:ext cx="8084974" cy="2988535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3000" b="0" dirty="0" err="1">
                  <a:latin typeface="+mn-lt"/>
                </a:rPr>
                <a:t>Chúng</a:t>
              </a:r>
              <a:r>
                <a:rPr lang="en-US" sz="3000" b="0" dirty="0">
                  <a:latin typeface="+mn-lt"/>
                </a:rPr>
                <a:t> ta </a:t>
              </a:r>
              <a:r>
                <a:rPr lang="en-US" sz="3000" b="0" dirty="0" err="1">
                  <a:latin typeface="+mn-lt"/>
                </a:rPr>
                <a:t>đã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bỏ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kem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vào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tủ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lạnh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rồi</a:t>
              </a:r>
              <a:r>
                <a:rPr lang="en-US" sz="3000" b="0" dirty="0">
                  <a:latin typeface="+mn-lt"/>
                </a:rPr>
                <a:t>! </a:t>
              </a:r>
              <a:r>
                <a:rPr lang="en-US" sz="3000" b="0" dirty="0" err="1">
                  <a:latin typeface="+mn-lt"/>
                </a:rPr>
                <a:t>Để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xem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thành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phẩm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hãy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tiếp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tục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cố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gắng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các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bạn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nhé</a:t>
              </a:r>
              <a:r>
                <a:rPr lang="en-US" sz="3000" b="0" dirty="0">
                  <a:latin typeface="+mn-lt"/>
                </a:rPr>
                <a:t>!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67080" y="3085472"/>
            <a:ext cx="4170025" cy="38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566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14076 -0.1988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-99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41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" t="5256" r="59014" b="53780"/>
          <a:stretch/>
        </p:blipFill>
        <p:spPr>
          <a:xfrm>
            <a:off x="0" y="-328996"/>
            <a:ext cx="6225583" cy="3326922"/>
          </a:xfrm>
          <a:prstGeom prst="rect">
            <a:avLst/>
          </a:prstGeom>
        </p:spPr>
      </p:pic>
      <p:grpSp>
        <p:nvGrpSpPr>
          <p:cNvPr id="9" name="Nhóm 5">
            <a:extLst>
              <a:ext uri="{FF2B5EF4-FFF2-40B4-BE49-F238E27FC236}">
                <a16:creationId xmlns:a16="http://schemas.microsoft.com/office/drawing/2014/main" id="{83A51D87-DB80-4882-8CB9-0DA9FB55160E}"/>
              </a:ext>
            </a:extLst>
          </p:cNvPr>
          <p:cNvGrpSpPr/>
          <p:nvPr/>
        </p:nvGrpSpPr>
        <p:grpSpPr>
          <a:xfrm rot="986664">
            <a:off x="-1071436" y="-13806"/>
            <a:ext cx="11375138" cy="3170100"/>
            <a:chOff x="2876480" y="3499374"/>
            <a:chExt cx="6688425" cy="1494708"/>
          </a:xfrm>
        </p:grpSpPr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0F65B26C-A7E4-73F6-34CE-4F4B9F09A655}"/>
                </a:ext>
              </a:extLst>
            </p:cNvPr>
            <p:cNvSpPr txBox="1"/>
            <p:nvPr/>
          </p:nvSpPr>
          <p:spPr>
            <a:xfrm rot="20527286">
              <a:off x="2876480" y="3499374"/>
              <a:ext cx="6688425" cy="1494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Củng</a:t>
              </a:r>
              <a:r>
                <a:rPr lang="en-US" sz="20000" dirty="0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cố</a:t>
              </a:r>
              <a:endParaRPr lang="en-US" sz="20000" dirty="0">
                <a:ln w="190500">
                  <a:solidFill>
                    <a:schemeClr val="bg1"/>
                  </a:solidFill>
                </a:ln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39558897-5318-3EE5-0B83-D9C558818F0E}"/>
                </a:ext>
              </a:extLst>
            </p:cNvPr>
            <p:cNvSpPr txBox="1"/>
            <p:nvPr/>
          </p:nvSpPr>
          <p:spPr>
            <a:xfrm rot="20527286">
              <a:off x="2876480" y="3499374"/>
              <a:ext cx="6688425" cy="1494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0"/>
                  <a:solidFill>
                    <a:srgbClr val="C0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Củng</a:t>
              </a:r>
              <a:r>
                <a:rPr lang="en-US" sz="20000" dirty="0">
                  <a:ln w="0"/>
                  <a:solidFill>
                    <a:srgbClr val="C0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0"/>
                  <a:solidFill>
                    <a:srgbClr val="C0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cố</a:t>
              </a:r>
              <a:endParaRPr lang="en-US" sz="20000" dirty="0">
                <a:ln w="0"/>
                <a:solidFill>
                  <a:srgbClr val="C0000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933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grpSp>
        <p:nvGrpSpPr>
          <p:cNvPr id="75" name="Group 74"/>
          <p:cNvGrpSpPr/>
          <p:nvPr/>
        </p:nvGrpSpPr>
        <p:grpSpPr>
          <a:xfrm>
            <a:off x="4837282" y="358540"/>
            <a:ext cx="6864659" cy="5110854"/>
            <a:chOff x="421954" y="348652"/>
            <a:chExt cx="6864659" cy="5110854"/>
          </a:xfrm>
        </p:grpSpPr>
        <p:pic>
          <p:nvPicPr>
            <p:cNvPr id="76" name="Hình ảnh 11">
              <a:extLst>
                <a:ext uri="{FF2B5EF4-FFF2-40B4-BE49-F238E27FC236}">
                  <a16:creationId xmlns:a16="http://schemas.microsoft.com/office/drawing/2014/main" id="{0FEF4034-59E7-6EB0-9FE9-3085BA317B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78" t="13101" r="-19515" b="23911"/>
            <a:stretch/>
          </p:blipFill>
          <p:spPr>
            <a:xfrm>
              <a:off x="421954" y="691662"/>
              <a:ext cx="6409152" cy="4767844"/>
            </a:xfrm>
            <a:prstGeom prst="rect">
              <a:avLst/>
            </a:prstGeom>
          </p:spPr>
        </p:pic>
        <p:pic>
          <p:nvPicPr>
            <p:cNvPr id="77" name="Hình ảnh 8">
              <a:extLst>
                <a:ext uri="{FF2B5EF4-FFF2-40B4-BE49-F238E27FC236}">
                  <a16:creationId xmlns:a16="http://schemas.microsoft.com/office/drawing/2014/main" id="{E6083E62-8B1C-361B-2A85-1EDE46DF8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8625" b="24796"/>
            <a:stretch/>
          </p:blipFill>
          <p:spPr>
            <a:xfrm>
              <a:off x="2922409" y="348652"/>
              <a:ext cx="4364204" cy="5110854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51304" y="188723"/>
            <a:ext cx="5935988" cy="3272934"/>
            <a:chOff x="653142" y="358540"/>
            <a:chExt cx="6698551" cy="3436164"/>
          </a:xfrm>
        </p:grpSpPr>
        <p:sp>
          <p:nvSpPr>
            <p:cNvPr id="78" name="Rectangle: Rounded Corners 5">
              <a:extLst>
                <a:ext uri="{FF2B5EF4-FFF2-40B4-BE49-F238E27FC236}">
                  <a16:creationId xmlns:a16="http://schemas.microsoft.com/office/drawing/2014/main" id="{375B7F41-B6BC-4285-A5D4-E61F19FAE58E}"/>
                </a:ext>
              </a:extLst>
            </p:cNvPr>
            <p:cNvSpPr/>
            <p:nvPr/>
          </p:nvSpPr>
          <p:spPr>
            <a:xfrm>
              <a:off x="653142" y="358540"/>
              <a:ext cx="6698551" cy="343616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796256" y="536826"/>
              <a:ext cx="6412321" cy="27142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FC786A"/>
                </a:buClr>
              </a:pPr>
              <a:r>
                <a:rPr lang="en-US" sz="5400" dirty="0" err="1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  <a:cs typeface="Calibri" panose="020F0502020204030204" pitchFamily="34" charset="0"/>
                </a:rPr>
                <a:t>Chọn</a:t>
              </a:r>
              <a:r>
                <a:rPr lang="en-US" sz="5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  <a:cs typeface="Calibri" panose="020F0502020204030204" pitchFamily="34" charset="0"/>
                </a:rPr>
                <a:t>đáp</a:t>
              </a:r>
              <a:r>
                <a:rPr lang="en-US" sz="5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  <a:cs typeface="Calibri" panose="020F0502020204030204" pitchFamily="34" charset="0"/>
                </a:rPr>
                <a:t>án</a:t>
              </a:r>
              <a:r>
                <a:rPr lang="en-US" sz="5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  <a:cs typeface="Calibri" panose="020F0502020204030204" pitchFamily="34" charset="0"/>
                </a:rPr>
                <a:t>đúng</a:t>
              </a:r>
              <a:r>
                <a:rPr lang="en-US" sz="5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  <a:cs typeface="Calibri" panose="020F0502020204030204" pitchFamily="34" charset="0"/>
                </a:rPr>
                <a:t>để</a:t>
              </a:r>
              <a:r>
                <a:rPr lang="en-US" sz="5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  <a:cs typeface="Calibri" panose="020F0502020204030204" pitchFamily="34" charset="0"/>
                </a:rPr>
                <a:t>có</a:t>
              </a:r>
              <a:r>
                <a:rPr lang="en-US" sz="5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  <a:cs typeface="Calibri" panose="020F0502020204030204" pitchFamily="34" charset="0"/>
                </a:rPr>
                <a:t>thành</a:t>
              </a:r>
              <a:r>
                <a:rPr lang="en-US" sz="5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  <a:cs typeface="Calibri" panose="020F0502020204030204" pitchFamily="34" charset="0"/>
                </a:rPr>
                <a:t>phẩm</a:t>
              </a:r>
              <a:r>
                <a:rPr lang="en-US" sz="5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  <a:cs typeface="Calibri" panose="020F0502020204030204" pitchFamily="34" charset="0"/>
                </a:rPr>
                <a:t>kem</a:t>
              </a:r>
              <a:endParaRPr lang="en-US" sz="54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336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0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247978" y="641923"/>
            <a:ext cx="11530957" cy="3027990"/>
          </a:xfrm>
          <a:custGeom>
            <a:avLst/>
            <a:gdLst>
              <a:gd name="connsiteX0" fmla="*/ 0 w 11530957"/>
              <a:gd name="connsiteY0" fmla="*/ 504675 h 3027990"/>
              <a:gd name="connsiteX1" fmla="*/ 504675 w 11530957"/>
              <a:gd name="connsiteY1" fmla="*/ 0 h 3027990"/>
              <a:gd name="connsiteX2" fmla="*/ 11026282 w 11530957"/>
              <a:gd name="connsiteY2" fmla="*/ 0 h 3027990"/>
              <a:gd name="connsiteX3" fmla="*/ 11530957 w 11530957"/>
              <a:gd name="connsiteY3" fmla="*/ 504675 h 3027990"/>
              <a:gd name="connsiteX4" fmla="*/ 11530957 w 11530957"/>
              <a:gd name="connsiteY4" fmla="*/ 2523315 h 3027990"/>
              <a:gd name="connsiteX5" fmla="*/ 11026282 w 11530957"/>
              <a:gd name="connsiteY5" fmla="*/ 3027990 h 3027990"/>
              <a:gd name="connsiteX6" fmla="*/ 504675 w 11530957"/>
              <a:gd name="connsiteY6" fmla="*/ 3027990 h 3027990"/>
              <a:gd name="connsiteX7" fmla="*/ 0 w 11530957"/>
              <a:gd name="connsiteY7" fmla="*/ 2523315 h 3027990"/>
              <a:gd name="connsiteX8" fmla="*/ 0 w 11530957"/>
              <a:gd name="connsiteY8" fmla="*/ 504675 h 302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3027990" fill="none" extrusionOk="0">
                <a:moveTo>
                  <a:pt x="0" y="504675"/>
                </a:moveTo>
                <a:cubicBezTo>
                  <a:pt x="-4116" y="226207"/>
                  <a:pt x="217754" y="46547"/>
                  <a:pt x="504675" y="0"/>
                </a:cubicBezTo>
                <a:cubicBezTo>
                  <a:pt x="3633430" y="77600"/>
                  <a:pt x="9356623" y="-27269"/>
                  <a:pt x="11026282" y="0"/>
                </a:cubicBezTo>
                <a:cubicBezTo>
                  <a:pt x="11323395" y="-24258"/>
                  <a:pt x="11553672" y="232638"/>
                  <a:pt x="11530957" y="504675"/>
                </a:cubicBezTo>
                <a:cubicBezTo>
                  <a:pt x="11639957" y="1218405"/>
                  <a:pt x="11452748" y="1719024"/>
                  <a:pt x="11530957" y="2523315"/>
                </a:cubicBezTo>
                <a:cubicBezTo>
                  <a:pt x="11497952" y="2789128"/>
                  <a:pt x="11275900" y="3040826"/>
                  <a:pt x="11026282" y="3027990"/>
                </a:cubicBezTo>
                <a:cubicBezTo>
                  <a:pt x="8967258" y="3077167"/>
                  <a:pt x="3196202" y="2905288"/>
                  <a:pt x="504675" y="3027990"/>
                </a:cubicBezTo>
                <a:cubicBezTo>
                  <a:pt x="221309" y="3063642"/>
                  <a:pt x="-7311" y="2808334"/>
                  <a:pt x="0" y="2523315"/>
                </a:cubicBezTo>
                <a:cubicBezTo>
                  <a:pt x="47022" y="2146157"/>
                  <a:pt x="104569" y="1078905"/>
                  <a:pt x="0" y="504675"/>
                </a:cubicBezTo>
                <a:close/>
              </a:path>
              <a:path w="11530957" h="3027990" stroke="0" extrusionOk="0">
                <a:moveTo>
                  <a:pt x="0" y="504675"/>
                </a:moveTo>
                <a:cubicBezTo>
                  <a:pt x="20504" y="223607"/>
                  <a:pt x="280658" y="-3650"/>
                  <a:pt x="504675" y="0"/>
                </a:cubicBezTo>
                <a:cubicBezTo>
                  <a:pt x="3572199" y="-129276"/>
                  <a:pt x="9276768" y="-77778"/>
                  <a:pt x="11026282" y="0"/>
                </a:cubicBezTo>
                <a:cubicBezTo>
                  <a:pt x="11297262" y="-24687"/>
                  <a:pt x="11529901" y="232040"/>
                  <a:pt x="11530957" y="504675"/>
                </a:cubicBezTo>
                <a:cubicBezTo>
                  <a:pt x="11612556" y="976784"/>
                  <a:pt x="11685257" y="1654374"/>
                  <a:pt x="11530957" y="2523315"/>
                </a:cubicBezTo>
                <a:cubicBezTo>
                  <a:pt x="11550198" y="2842617"/>
                  <a:pt x="11299193" y="3029966"/>
                  <a:pt x="11026282" y="3027990"/>
                </a:cubicBezTo>
                <a:cubicBezTo>
                  <a:pt x="7707535" y="3072210"/>
                  <a:pt x="4168867" y="2998608"/>
                  <a:pt x="504675" y="3027990"/>
                </a:cubicBezTo>
                <a:cubicBezTo>
                  <a:pt x="217189" y="2994325"/>
                  <a:pt x="-14810" y="2798616"/>
                  <a:pt x="0" y="2523315"/>
                </a:cubicBezTo>
                <a:cubicBezTo>
                  <a:pt x="-159954" y="2107233"/>
                  <a:pt x="22140" y="718843"/>
                  <a:pt x="0" y="50467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89" b="64630" l="65938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24" t="25335" r="8608" b="29978"/>
          <a:stretch/>
        </p:blipFill>
        <p:spPr>
          <a:xfrm>
            <a:off x="8244801" y="3084846"/>
            <a:ext cx="2897884" cy="1998350"/>
          </a:xfrm>
          <a:prstGeom prst="rect">
            <a:avLst/>
          </a:prstGeom>
        </p:spPr>
      </p:pic>
      <p:grpSp>
        <p:nvGrpSpPr>
          <p:cNvPr id="18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-569421" y="764580"/>
            <a:ext cx="4290222" cy="1391338"/>
            <a:chOff x="2228589" y="4171180"/>
            <a:chExt cx="4290222" cy="1391338"/>
          </a:xfrm>
        </p:grpSpPr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2228589" y="4181045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TA CÓ:</a:t>
              </a:r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2238269" y="417118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TA CÓ: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6928" y="966814"/>
            <a:ext cx="9526547" cy="270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25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0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83136" y="294968"/>
            <a:ext cx="11530957" cy="3623889"/>
          </a:xfrm>
          <a:custGeom>
            <a:avLst/>
            <a:gdLst>
              <a:gd name="connsiteX0" fmla="*/ 0 w 11530957"/>
              <a:gd name="connsiteY0" fmla="*/ 603994 h 3623889"/>
              <a:gd name="connsiteX1" fmla="*/ 603994 w 11530957"/>
              <a:gd name="connsiteY1" fmla="*/ 0 h 3623889"/>
              <a:gd name="connsiteX2" fmla="*/ 10926963 w 11530957"/>
              <a:gd name="connsiteY2" fmla="*/ 0 h 3623889"/>
              <a:gd name="connsiteX3" fmla="*/ 11530957 w 11530957"/>
              <a:gd name="connsiteY3" fmla="*/ 603994 h 3623889"/>
              <a:gd name="connsiteX4" fmla="*/ 11530957 w 11530957"/>
              <a:gd name="connsiteY4" fmla="*/ 3019895 h 3623889"/>
              <a:gd name="connsiteX5" fmla="*/ 10926963 w 11530957"/>
              <a:gd name="connsiteY5" fmla="*/ 3623889 h 3623889"/>
              <a:gd name="connsiteX6" fmla="*/ 603994 w 11530957"/>
              <a:gd name="connsiteY6" fmla="*/ 3623889 h 3623889"/>
              <a:gd name="connsiteX7" fmla="*/ 0 w 11530957"/>
              <a:gd name="connsiteY7" fmla="*/ 3019895 h 3623889"/>
              <a:gd name="connsiteX8" fmla="*/ 0 w 11530957"/>
              <a:gd name="connsiteY8" fmla="*/ 603994 h 362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3623889" fill="none" extrusionOk="0">
                <a:moveTo>
                  <a:pt x="0" y="603994"/>
                </a:moveTo>
                <a:cubicBezTo>
                  <a:pt x="-49279" y="273481"/>
                  <a:pt x="267303" y="17683"/>
                  <a:pt x="603994" y="0"/>
                </a:cubicBezTo>
                <a:cubicBezTo>
                  <a:pt x="5006504" y="77600"/>
                  <a:pt x="9758863" y="-27269"/>
                  <a:pt x="10926963" y="0"/>
                </a:cubicBezTo>
                <a:cubicBezTo>
                  <a:pt x="11272734" y="-16086"/>
                  <a:pt x="11560822" y="279209"/>
                  <a:pt x="11530957" y="603994"/>
                </a:cubicBezTo>
                <a:cubicBezTo>
                  <a:pt x="11639957" y="1769567"/>
                  <a:pt x="11452748" y="2397892"/>
                  <a:pt x="11530957" y="3019895"/>
                </a:cubicBezTo>
                <a:cubicBezTo>
                  <a:pt x="11508657" y="3344748"/>
                  <a:pt x="11207363" y="3647341"/>
                  <a:pt x="10926963" y="3623889"/>
                </a:cubicBezTo>
                <a:cubicBezTo>
                  <a:pt x="6958542" y="3673066"/>
                  <a:pt x="5567450" y="3501187"/>
                  <a:pt x="603994" y="3623889"/>
                </a:cubicBezTo>
                <a:cubicBezTo>
                  <a:pt x="268985" y="3634884"/>
                  <a:pt x="-10711" y="3362694"/>
                  <a:pt x="0" y="3019895"/>
                </a:cubicBezTo>
                <a:cubicBezTo>
                  <a:pt x="47022" y="2691041"/>
                  <a:pt x="104569" y="1749533"/>
                  <a:pt x="0" y="603994"/>
                </a:cubicBezTo>
                <a:close/>
              </a:path>
              <a:path w="11530957" h="3623889" stroke="0" extrusionOk="0">
                <a:moveTo>
                  <a:pt x="0" y="603994"/>
                </a:moveTo>
                <a:cubicBezTo>
                  <a:pt x="9791" y="269298"/>
                  <a:pt x="295842" y="-1697"/>
                  <a:pt x="603994" y="0"/>
                </a:cubicBezTo>
                <a:cubicBezTo>
                  <a:pt x="5205975" y="-129276"/>
                  <a:pt x="8732991" y="-77778"/>
                  <a:pt x="10926963" y="0"/>
                </a:cubicBezTo>
                <a:cubicBezTo>
                  <a:pt x="11244236" y="-51978"/>
                  <a:pt x="11521964" y="322273"/>
                  <a:pt x="11530957" y="603994"/>
                </a:cubicBezTo>
                <a:cubicBezTo>
                  <a:pt x="11612556" y="1600465"/>
                  <a:pt x="11685257" y="2411090"/>
                  <a:pt x="11530957" y="3019895"/>
                </a:cubicBezTo>
                <a:cubicBezTo>
                  <a:pt x="11549762" y="3393129"/>
                  <a:pt x="11214310" y="3639601"/>
                  <a:pt x="10926963" y="3623889"/>
                </a:cubicBezTo>
                <a:cubicBezTo>
                  <a:pt x="6719328" y="3668109"/>
                  <a:pt x="2870284" y="3594507"/>
                  <a:pt x="603994" y="3623889"/>
                </a:cubicBezTo>
                <a:cubicBezTo>
                  <a:pt x="269391" y="3619946"/>
                  <a:pt x="-11587" y="3350794"/>
                  <a:pt x="0" y="3019895"/>
                </a:cubicBezTo>
                <a:cubicBezTo>
                  <a:pt x="-159954" y="2380957"/>
                  <a:pt x="22140" y="1197724"/>
                  <a:pt x="0" y="60399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227123" y="1237636"/>
            <a:ext cx="4280543" cy="1398219"/>
            <a:chOff x="2228588" y="4181045"/>
            <a:chExt cx="4280543" cy="1398219"/>
          </a:xfrm>
        </p:grpSpPr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2228589" y="4181045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 err="1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2228588" y="4197791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lang="en-US" sz="9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00318" y="478999"/>
            <a:ext cx="6116674" cy="1554002"/>
            <a:chOff x="747667" y="4577100"/>
            <a:chExt cx="6116674" cy="1554002"/>
          </a:xfrm>
        </p:grpSpPr>
        <p:sp>
          <p:nvSpPr>
            <p:cNvPr id="28" name="Rounded Rectangle 27"/>
            <p:cNvSpPr/>
            <p:nvPr/>
          </p:nvSpPr>
          <p:spPr>
            <a:xfrm>
              <a:off x="747667" y="4925058"/>
              <a:ext cx="1224824" cy="859264"/>
            </a:xfrm>
            <a:prstGeom prst="roundRect">
              <a:avLst/>
            </a:prstGeom>
            <a:solidFill>
              <a:srgbClr val="CCDD6C"/>
            </a:solidFill>
            <a:ln w="38100">
              <a:solidFill>
                <a:srgbClr val="43B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465722" y="4906105"/>
              <a:ext cx="1398619" cy="859264"/>
            </a:xfrm>
            <a:prstGeom prst="roundRect">
              <a:avLst/>
            </a:prstGeom>
            <a:solidFill>
              <a:srgbClr val="CCDD6C"/>
            </a:solidFill>
            <a:ln w="38100">
              <a:solidFill>
                <a:srgbClr val="43B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</a:rPr>
                <a:t>30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1972491" y="5151573"/>
              <a:ext cx="3493231" cy="0"/>
            </a:xfrm>
            <a:prstGeom prst="straightConnector1">
              <a:avLst/>
            </a:prstGeom>
            <a:ln w="38100">
              <a:solidFill>
                <a:srgbClr val="ED008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2431583" y="4577100"/>
              <a:ext cx="3703030" cy="612934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Gấp</a:t>
              </a:r>
              <a:r>
                <a: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30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lên</a:t>
              </a:r>
              <a:r>
                <a: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3000" dirty="0">
                  <a:solidFill>
                    <a:srgbClr val="FF5050"/>
                  </a:solidFill>
                </a:rPr>
                <a:t>….. </a:t>
              </a:r>
              <a:r>
                <a:rPr lang="en-US" sz="30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lần</a:t>
              </a:r>
              <a:endPara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>
              <a:off x="1972490" y="5497458"/>
              <a:ext cx="3493231" cy="0"/>
            </a:xfrm>
            <a:prstGeom prst="straightConnector1">
              <a:avLst/>
            </a:prstGeom>
            <a:ln w="38100">
              <a:solidFill>
                <a:srgbClr val="ED008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2537688" y="5518168"/>
              <a:ext cx="3703030" cy="612934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Giảm</a:t>
              </a:r>
              <a:r>
                <a: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30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đi</a:t>
              </a:r>
              <a:r>
                <a: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3000" dirty="0">
                  <a:solidFill>
                    <a:srgbClr val="FF5050"/>
                  </a:solidFill>
                </a:rPr>
                <a:t>….. </a:t>
              </a:r>
              <a:r>
                <a:rPr lang="en-US" sz="30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lần</a:t>
              </a:r>
              <a:endPara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889" b="64630" l="65938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24" t="25335" r="8608" b="29978"/>
          <a:stretch/>
        </p:blipFill>
        <p:spPr>
          <a:xfrm>
            <a:off x="8433409" y="-234864"/>
            <a:ext cx="2897884" cy="19983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268282" y="2467903"/>
            <a:ext cx="1640247" cy="2433649"/>
            <a:chOff x="435425" y="2612625"/>
            <a:chExt cx="1640247" cy="2433649"/>
          </a:xfrm>
        </p:grpSpPr>
        <p:sp>
          <p:nvSpPr>
            <p:cNvPr id="49" name="Rounded Rectangle 48"/>
            <p:cNvSpPr/>
            <p:nvPr/>
          </p:nvSpPr>
          <p:spPr>
            <a:xfrm>
              <a:off x="850848" y="2612625"/>
              <a:ext cx="1224824" cy="8592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ED0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70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 rot="20978408">
              <a:off x="435425" y="3655520"/>
              <a:ext cx="982068" cy="139075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A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10699" y="2419255"/>
            <a:ext cx="1640247" cy="2433649"/>
            <a:chOff x="435425" y="2612625"/>
            <a:chExt cx="1640247" cy="2433649"/>
          </a:xfrm>
        </p:grpSpPr>
        <p:sp>
          <p:nvSpPr>
            <p:cNvPr id="44" name="Rounded Rectangle 43"/>
            <p:cNvSpPr/>
            <p:nvPr/>
          </p:nvSpPr>
          <p:spPr>
            <a:xfrm>
              <a:off x="850848" y="2612625"/>
              <a:ext cx="1224824" cy="8592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ED0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5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 rot="20978408">
              <a:off x="435425" y="3655520"/>
              <a:ext cx="982068" cy="139075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B</a:t>
              </a:r>
            </a:p>
          </p:txBody>
        </p:sp>
      </p:grpSp>
      <p:sp>
        <p:nvSpPr>
          <p:cNvPr id="47" name="Rounded Rectangle 46"/>
          <p:cNvSpPr/>
          <p:nvPr/>
        </p:nvSpPr>
        <p:spPr>
          <a:xfrm>
            <a:off x="9876961" y="2450337"/>
            <a:ext cx="1224824" cy="8592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ED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3" name="TextBox 67">
            <a:extLst>
              <a:ext uri="{FF2B5EF4-FFF2-40B4-BE49-F238E27FC236}">
                <a16:creationId xmlns:a16="http://schemas.microsoft.com/office/drawing/2014/main" id="{4E2FC697-2A7E-59D7-7BC8-610634E33B6B}"/>
              </a:ext>
            </a:extLst>
          </p:cNvPr>
          <p:cNvSpPr txBox="1"/>
          <p:nvPr/>
        </p:nvSpPr>
        <p:spPr>
          <a:xfrm rot="20978408">
            <a:off x="9461538" y="3493232"/>
            <a:ext cx="982068" cy="139075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dirty="0">
                <a:ln w="9525">
                  <a:noFill/>
                  <a:prstDash val="solid"/>
                </a:ln>
                <a:solidFill>
                  <a:srgbClr val="FF5D5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C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6" t="41434" r="58596" b="16248"/>
          <a:stretch/>
        </p:blipFill>
        <p:spPr>
          <a:xfrm rot="19333923">
            <a:off x="8231094" y="2827328"/>
            <a:ext cx="2233749" cy="361531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10198499" y="3692329"/>
            <a:ext cx="2278967" cy="265510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6435714" y="4076323"/>
            <a:ext cx="2449008" cy="2853213"/>
          </a:xfrm>
          <a:prstGeom prst="rect">
            <a:avLst/>
          </a:prstGeom>
        </p:spPr>
      </p:pic>
      <p:pic>
        <p:nvPicPr>
          <p:cNvPr id="80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2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F37D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7A81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414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</p:childTnLst>
        </p:cTn>
      </p:par>
    </p:tnLst>
    <p:bldLst>
      <p:bldP spid="47" grpId="0" animBg="1"/>
      <p:bldP spid="47" grpId="1" animBg="1"/>
      <p:bldP spid="47" grpId="2" animBg="1"/>
      <p:bldP spid="73" grpId="0"/>
      <p:bldP spid="73" grpId="1"/>
      <p:bldP spid="73" grpId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0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83136" y="294968"/>
            <a:ext cx="11530957" cy="3623889"/>
          </a:xfrm>
          <a:custGeom>
            <a:avLst/>
            <a:gdLst>
              <a:gd name="connsiteX0" fmla="*/ 0 w 11530957"/>
              <a:gd name="connsiteY0" fmla="*/ 603994 h 3623889"/>
              <a:gd name="connsiteX1" fmla="*/ 603994 w 11530957"/>
              <a:gd name="connsiteY1" fmla="*/ 0 h 3623889"/>
              <a:gd name="connsiteX2" fmla="*/ 10926963 w 11530957"/>
              <a:gd name="connsiteY2" fmla="*/ 0 h 3623889"/>
              <a:gd name="connsiteX3" fmla="*/ 11530957 w 11530957"/>
              <a:gd name="connsiteY3" fmla="*/ 603994 h 3623889"/>
              <a:gd name="connsiteX4" fmla="*/ 11530957 w 11530957"/>
              <a:gd name="connsiteY4" fmla="*/ 3019895 h 3623889"/>
              <a:gd name="connsiteX5" fmla="*/ 10926963 w 11530957"/>
              <a:gd name="connsiteY5" fmla="*/ 3623889 h 3623889"/>
              <a:gd name="connsiteX6" fmla="*/ 603994 w 11530957"/>
              <a:gd name="connsiteY6" fmla="*/ 3623889 h 3623889"/>
              <a:gd name="connsiteX7" fmla="*/ 0 w 11530957"/>
              <a:gd name="connsiteY7" fmla="*/ 3019895 h 3623889"/>
              <a:gd name="connsiteX8" fmla="*/ 0 w 11530957"/>
              <a:gd name="connsiteY8" fmla="*/ 603994 h 362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3623889" fill="none" extrusionOk="0">
                <a:moveTo>
                  <a:pt x="0" y="603994"/>
                </a:moveTo>
                <a:cubicBezTo>
                  <a:pt x="-49279" y="273481"/>
                  <a:pt x="267303" y="17683"/>
                  <a:pt x="603994" y="0"/>
                </a:cubicBezTo>
                <a:cubicBezTo>
                  <a:pt x="5006504" y="77600"/>
                  <a:pt x="9758863" y="-27269"/>
                  <a:pt x="10926963" y="0"/>
                </a:cubicBezTo>
                <a:cubicBezTo>
                  <a:pt x="11272734" y="-16086"/>
                  <a:pt x="11560822" y="279209"/>
                  <a:pt x="11530957" y="603994"/>
                </a:cubicBezTo>
                <a:cubicBezTo>
                  <a:pt x="11639957" y="1769567"/>
                  <a:pt x="11452748" y="2397892"/>
                  <a:pt x="11530957" y="3019895"/>
                </a:cubicBezTo>
                <a:cubicBezTo>
                  <a:pt x="11508657" y="3344748"/>
                  <a:pt x="11207363" y="3647341"/>
                  <a:pt x="10926963" y="3623889"/>
                </a:cubicBezTo>
                <a:cubicBezTo>
                  <a:pt x="6958542" y="3673066"/>
                  <a:pt x="5567450" y="3501187"/>
                  <a:pt x="603994" y="3623889"/>
                </a:cubicBezTo>
                <a:cubicBezTo>
                  <a:pt x="268985" y="3634884"/>
                  <a:pt x="-10711" y="3362694"/>
                  <a:pt x="0" y="3019895"/>
                </a:cubicBezTo>
                <a:cubicBezTo>
                  <a:pt x="47022" y="2691041"/>
                  <a:pt x="104569" y="1749533"/>
                  <a:pt x="0" y="603994"/>
                </a:cubicBezTo>
                <a:close/>
              </a:path>
              <a:path w="11530957" h="3623889" stroke="0" extrusionOk="0">
                <a:moveTo>
                  <a:pt x="0" y="603994"/>
                </a:moveTo>
                <a:cubicBezTo>
                  <a:pt x="9791" y="269298"/>
                  <a:pt x="295842" y="-1697"/>
                  <a:pt x="603994" y="0"/>
                </a:cubicBezTo>
                <a:cubicBezTo>
                  <a:pt x="5205975" y="-129276"/>
                  <a:pt x="8732991" y="-77778"/>
                  <a:pt x="10926963" y="0"/>
                </a:cubicBezTo>
                <a:cubicBezTo>
                  <a:pt x="11244236" y="-51978"/>
                  <a:pt x="11521964" y="322273"/>
                  <a:pt x="11530957" y="603994"/>
                </a:cubicBezTo>
                <a:cubicBezTo>
                  <a:pt x="11612556" y="1600465"/>
                  <a:pt x="11685257" y="2411090"/>
                  <a:pt x="11530957" y="3019895"/>
                </a:cubicBezTo>
                <a:cubicBezTo>
                  <a:pt x="11549762" y="3393129"/>
                  <a:pt x="11214310" y="3639601"/>
                  <a:pt x="10926963" y="3623889"/>
                </a:cubicBezTo>
                <a:cubicBezTo>
                  <a:pt x="6719328" y="3668109"/>
                  <a:pt x="2870284" y="3594507"/>
                  <a:pt x="603994" y="3623889"/>
                </a:cubicBezTo>
                <a:cubicBezTo>
                  <a:pt x="269391" y="3619946"/>
                  <a:pt x="-11587" y="3350794"/>
                  <a:pt x="0" y="3019895"/>
                </a:cubicBezTo>
                <a:cubicBezTo>
                  <a:pt x="-159954" y="2380957"/>
                  <a:pt x="22140" y="1197724"/>
                  <a:pt x="0" y="60399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227124" y="1230348"/>
            <a:ext cx="4299797" cy="1388761"/>
            <a:chOff x="2228589" y="4173757"/>
            <a:chExt cx="4299797" cy="1388761"/>
          </a:xfrm>
        </p:grpSpPr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2228589" y="4181045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 err="1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2:</a:t>
              </a:r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2247844" y="4173757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lang="en-US" sz="9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2: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00318" y="478999"/>
            <a:ext cx="6116674" cy="1554002"/>
            <a:chOff x="747667" y="4577100"/>
            <a:chExt cx="6116674" cy="1554002"/>
          </a:xfrm>
        </p:grpSpPr>
        <p:sp>
          <p:nvSpPr>
            <p:cNvPr id="28" name="Rounded Rectangle 27"/>
            <p:cNvSpPr/>
            <p:nvPr/>
          </p:nvSpPr>
          <p:spPr>
            <a:xfrm>
              <a:off x="747667" y="4925058"/>
              <a:ext cx="1224824" cy="859264"/>
            </a:xfrm>
            <a:prstGeom prst="roundRect">
              <a:avLst/>
            </a:prstGeom>
            <a:solidFill>
              <a:srgbClr val="CCDD6C"/>
            </a:solidFill>
            <a:ln w="38100">
              <a:solidFill>
                <a:srgbClr val="43B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</a:rPr>
                <a:t>1 250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465722" y="4906105"/>
              <a:ext cx="1398619" cy="859264"/>
            </a:xfrm>
            <a:prstGeom prst="roundRect">
              <a:avLst/>
            </a:prstGeom>
            <a:solidFill>
              <a:srgbClr val="CCDD6C"/>
            </a:solidFill>
            <a:ln w="38100">
              <a:solidFill>
                <a:srgbClr val="43B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rgbClr val="0070C0"/>
                  </a:solidFill>
                </a:rPr>
                <a:t>.?.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1972491" y="5151573"/>
              <a:ext cx="3493231" cy="0"/>
            </a:xfrm>
            <a:prstGeom prst="straightConnector1">
              <a:avLst/>
            </a:prstGeom>
            <a:ln w="38100">
              <a:solidFill>
                <a:srgbClr val="ED008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2431583" y="4577100"/>
              <a:ext cx="3703030" cy="612934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Gấp</a:t>
              </a:r>
              <a:r>
                <a: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30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lên</a:t>
              </a:r>
              <a:r>
                <a:rPr lang="en-US" sz="3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3000" b="1" dirty="0">
                  <a:solidFill>
                    <a:srgbClr val="FF5050"/>
                  </a:solidFill>
                </a:rPr>
                <a:t>3 </a:t>
              </a:r>
              <a:r>
                <a:rPr lang="en-US" sz="30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lần</a:t>
              </a:r>
              <a:endPara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>
              <a:off x="1972490" y="5497458"/>
              <a:ext cx="3493231" cy="0"/>
            </a:xfrm>
            <a:prstGeom prst="straightConnector1">
              <a:avLst/>
            </a:prstGeom>
            <a:ln w="38100">
              <a:solidFill>
                <a:srgbClr val="ED008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2537688" y="5518168"/>
              <a:ext cx="3703030" cy="612934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Giảm</a:t>
              </a:r>
              <a:r>
                <a: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30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đi</a:t>
              </a:r>
              <a:r>
                <a: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3000" b="1" dirty="0">
                  <a:solidFill>
                    <a:srgbClr val="FF5050"/>
                  </a:solidFill>
                </a:rPr>
                <a:t>3</a:t>
              </a:r>
              <a:r>
                <a: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30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lần</a:t>
              </a:r>
              <a:endPara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1683705" y="2467903"/>
            <a:ext cx="1224824" cy="8592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ED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3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>
                <a:solidFill>
                  <a:schemeClr val="tx1"/>
                </a:solidFill>
              </a:rPr>
              <a:t>750</a:t>
            </a:r>
          </a:p>
        </p:txBody>
      </p:sp>
      <p:sp>
        <p:nvSpPr>
          <p:cNvPr id="70" name="TextBox 67">
            <a:extLst>
              <a:ext uri="{FF2B5EF4-FFF2-40B4-BE49-F238E27FC236}">
                <a16:creationId xmlns:a16="http://schemas.microsoft.com/office/drawing/2014/main" id="{4E2FC697-2A7E-59D7-7BC8-610634E33B6B}"/>
              </a:ext>
            </a:extLst>
          </p:cNvPr>
          <p:cNvSpPr txBox="1"/>
          <p:nvPr/>
        </p:nvSpPr>
        <p:spPr>
          <a:xfrm rot="20978408">
            <a:off x="1268282" y="3510798"/>
            <a:ext cx="982068" cy="139075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dirty="0">
                <a:ln w="9525">
                  <a:noFill/>
                  <a:prstDash val="solid"/>
                </a:ln>
                <a:solidFill>
                  <a:srgbClr val="FF5D5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A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310699" y="2419255"/>
            <a:ext cx="1640247" cy="2433649"/>
            <a:chOff x="435425" y="2612625"/>
            <a:chExt cx="1640247" cy="2433649"/>
          </a:xfrm>
        </p:grpSpPr>
        <p:sp>
          <p:nvSpPr>
            <p:cNvPr id="44" name="Rounded Rectangle 43"/>
            <p:cNvSpPr/>
            <p:nvPr/>
          </p:nvSpPr>
          <p:spPr>
            <a:xfrm>
              <a:off x="850848" y="2612625"/>
              <a:ext cx="1224824" cy="8592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ED0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</a:rPr>
                <a:t>1 650</a:t>
              </a:r>
            </a:p>
          </p:txBody>
        </p:sp>
        <p:sp>
          <p:nvSpPr>
            <p:cNvPr id="45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 rot="20978408">
              <a:off x="435425" y="3655520"/>
              <a:ext cx="982068" cy="139075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B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461538" y="2450337"/>
            <a:ext cx="1640247" cy="2433649"/>
            <a:chOff x="9461538" y="2450337"/>
            <a:chExt cx="1640247" cy="2433649"/>
          </a:xfrm>
        </p:grpSpPr>
        <p:sp>
          <p:nvSpPr>
            <p:cNvPr id="47" name="Rounded Rectangle 46"/>
            <p:cNvSpPr/>
            <p:nvPr/>
          </p:nvSpPr>
          <p:spPr>
            <a:xfrm>
              <a:off x="9876961" y="2450337"/>
              <a:ext cx="1224824" cy="8592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ED0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</a:rPr>
                <a:t>3 651</a:t>
              </a:r>
            </a:p>
          </p:txBody>
        </p:sp>
        <p:sp>
          <p:nvSpPr>
            <p:cNvPr id="73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 rot="20978408">
              <a:off x="9461538" y="3493232"/>
              <a:ext cx="982068" cy="139075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</a:t>
              </a:r>
            </a:p>
          </p:txBody>
        </p:sp>
      </p:grp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" t="43780" r="76071" b="13902"/>
          <a:stretch/>
        </p:blipFill>
        <p:spPr>
          <a:xfrm rot="21183909">
            <a:off x="1163443" y="3131440"/>
            <a:ext cx="3273325" cy="361531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3478061" y="3752126"/>
            <a:ext cx="2278967" cy="265510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-284724" y="4136120"/>
            <a:ext cx="2449008" cy="2853213"/>
          </a:xfrm>
          <a:prstGeom prst="rect">
            <a:avLst/>
          </a:prstGeom>
        </p:spPr>
      </p:pic>
      <p:pic>
        <p:nvPicPr>
          <p:cNvPr id="80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89" b="64630" l="65938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24" t="25335" r="8608" b="29978"/>
          <a:stretch/>
        </p:blipFill>
        <p:spPr>
          <a:xfrm>
            <a:off x="8433409" y="-234864"/>
            <a:ext cx="2897884" cy="199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19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F37D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7A81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414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</p:childTnLst>
        </p:cTn>
      </p:par>
    </p:tnLst>
    <p:bldLst>
      <p:bldP spid="49" grpId="0" animBg="1"/>
      <p:bldP spid="49" grpId="1" animBg="1"/>
      <p:bldP spid="70" grpId="0"/>
      <p:bldP spid="70" grpId="1"/>
      <p:bldP spid="70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" t="5256" r="59014" b="53780"/>
          <a:stretch/>
        </p:blipFill>
        <p:spPr>
          <a:xfrm>
            <a:off x="0" y="-328996"/>
            <a:ext cx="6225583" cy="3326922"/>
          </a:xfrm>
          <a:prstGeom prst="rect">
            <a:avLst/>
          </a:prstGeom>
        </p:spPr>
      </p:pic>
      <p:grpSp>
        <p:nvGrpSpPr>
          <p:cNvPr id="30" name="Nhóm 5">
            <a:extLst>
              <a:ext uri="{FF2B5EF4-FFF2-40B4-BE49-F238E27FC236}">
                <a16:creationId xmlns:a16="http://schemas.microsoft.com/office/drawing/2014/main" id="{83A51D87-DB80-4882-8CB9-0DA9FB55160E}"/>
              </a:ext>
            </a:extLst>
          </p:cNvPr>
          <p:cNvGrpSpPr/>
          <p:nvPr/>
        </p:nvGrpSpPr>
        <p:grpSpPr>
          <a:xfrm rot="986664">
            <a:off x="-667659" y="305066"/>
            <a:ext cx="11375139" cy="6247867"/>
            <a:chOff x="2876479" y="2773788"/>
            <a:chExt cx="6688426" cy="2945881"/>
          </a:xfrm>
        </p:grpSpPr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0F65B26C-A7E4-73F6-34CE-4F4B9F09A655}"/>
                </a:ext>
              </a:extLst>
            </p:cNvPr>
            <p:cNvSpPr txBox="1"/>
            <p:nvPr/>
          </p:nvSpPr>
          <p:spPr>
            <a:xfrm rot="20527286">
              <a:off x="2876480" y="2773788"/>
              <a:ext cx="6688425" cy="294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0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Khởi động</a:t>
              </a:r>
              <a:endParaRPr lang="en-US" sz="20000" dirty="0">
                <a:ln w="190500">
                  <a:solidFill>
                    <a:schemeClr val="bg1"/>
                  </a:solidFill>
                </a:ln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32" name="TextBox 12">
              <a:extLst>
                <a:ext uri="{FF2B5EF4-FFF2-40B4-BE49-F238E27FC236}">
                  <a16:creationId xmlns:a16="http://schemas.microsoft.com/office/drawing/2014/main" id="{39558897-5318-3EE5-0B83-D9C558818F0E}"/>
                </a:ext>
              </a:extLst>
            </p:cNvPr>
            <p:cNvSpPr txBox="1"/>
            <p:nvPr/>
          </p:nvSpPr>
          <p:spPr>
            <a:xfrm rot="20527286">
              <a:off x="2876479" y="2773789"/>
              <a:ext cx="6688425" cy="294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0" dirty="0">
                  <a:ln w="0"/>
                  <a:solidFill>
                    <a:srgbClr val="C0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Khởi động</a:t>
              </a:r>
              <a:endParaRPr lang="en-US" sz="20000" dirty="0">
                <a:ln w="0"/>
                <a:solidFill>
                  <a:srgbClr val="C0000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9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0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83136" y="294968"/>
            <a:ext cx="11530957" cy="3623889"/>
          </a:xfrm>
          <a:custGeom>
            <a:avLst/>
            <a:gdLst>
              <a:gd name="connsiteX0" fmla="*/ 0 w 11530957"/>
              <a:gd name="connsiteY0" fmla="*/ 603994 h 3623889"/>
              <a:gd name="connsiteX1" fmla="*/ 603994 w 11530957"/>
              <a:gd name="connsiteY1" fmla="*/ 0 h 3623889"/>
              <a:gd name="connsiteX2" fmla="*/ 10926963 w 11530957"/>
              <a:gd name="connsiteY2" fmla="*/ 0 h 3623889"/>
              <a:gd name="connsiteX3" fmla="*/ 11530957 w 11530957"/>
              <a:gd name="connsiteY3" fmla="*/ 603994 h 3623889"/>
              <a:gd name="connsiteX4" fmla="*/ 11530957 w 11530957"/>
              <a:gd name="connsiteY4" fmla="*/ 3019895 h 3623889"/>
              <a:gd name="connsiteX5" fmla="*/ 10926963 w 11530957"/>
              <a:gd name="connsiteY5" fmla="*/ 3623889 h 3623889"/>
              <a:gd name="connsiteX6" fmla="*/ 603994 w 11530957"/>
              <a:gd name="connsiteY6" fmla="*/ 3623889 h 3623889"/>
              <a:gd name="connsiteX7" fmla="*/ 0 w 11530957"/>
              <a:gd name="connsiteY7" fmla="*/ 3019895 h 3623889"/>
              <a:gd name="connsiteX8" fmla="*/ 0 w 11530957"/>
              <a:gd name="connsiteY8" fmla="*/ 603994 h 362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3623889" fill="none" extrusionOk="0">
                <a:moveTo>
                  <a:pt x="0" y="603994"/>
                </a:moveTo>
                <a:cubicBezTo>
                  <a:pt x="-49279" y="273481"/>
                  <a:pt x="267303" y="17683"/>
                  <a:pt x="603994" y="0"/>
                </a:cubicBezTo>
                <a:cubicBezTo>
                  <a:pt x="5006504" y="77600"/>
                  <a:pt x="9758863" y="-27269"/>
                  <a:pt x="10926963" y="0"/>
                </a:cubicBezTo>
                <a:cubicBezTo>
                  <a:pt x="11272734" y="-16086"/>
                  <a:pt x="11560822" y="279209"/>
                  <a:pt x="11530957" y="603994"/>
                </a:cubicBezTo>
                <a:cubicBezTo>
                  <a:pt x="11639957" y="1769567"/>
                  <a:pt x="11452748" y="2397892"/>
                  <a:pt x="11530957" y="3019895"/>
                </a:cubicBezTo>
                <a:cubicBezTo>
                  <a:pt x="11508657" y="3344748"/>
                  <a:pt x="11207363" y="3647341"/>
                  <a:pt x="10926963" y="3623889"/>
                </a:cubicBezTo>
                <a:cubicBezTo>
                  <a:pt x="6958542" y="3673066"/>
                  <a:pt x="5567450" y="3501187"/>
                  <a:pt x="603994" y="3623889"/>
                </a:cubicBezTo>
                <a:cubicBezTo>
                  <a:pt x="268985" y="3634884"/>
                  <a:pt x="-10711" y="3362694"/>
                  <a:pt x="0" y="3019895"/>
                </a:cubicBezTo>
                <a:cubicBezTo>
                  <a:pt x="47022" y="2691041"/>
                  <a:pt x="104569" y="1749533"/>
                  <a:pt x="0" y="603994"/>
                </a:cubicBezTo>
                <a:close/>
              </a:path>
              <a:path w="11530957" h="3623889" stroke="0" extrusionOk="0">
                <a:moveTo>
                  <a:pt x="0" y="603994"/>
                </a:moveTo>
                <a:cubicBezTo>
                  <a:pt x="9791" y="269298"/>
                  <a:pt x="295842" y="-1697"/>
                  <a:pt x="603994" y="0"/>
                </a:cubicBezTo>
                <a:cubicBezTo>
                  <a:pt x="5205975" y="-129276"/>
                  <a:pt x="8732991" y="-77778"/>
                  <a:pt x="10926963" y="0"/>
                </a:cubicBezTo>
                <a:cubicBezTo>
                  <a:pt x="11244236" y="-51978"/>
                  <a:pt x="11521964" y="322273"/>
                  <a:pt x="11530957" y="603994"/>
                </a:cubicBezTo>
                <a:cubicBezTo>
                  <a:pt x="11612556" y="1600465"/>
                  <a:pt x="11685257" y="2411090"/>
                  <a:pt x="11530957" y="3019895"/>
                </a:cubicBezTo>
                <a:cubicBezTo>
                  <a:pt x="11549762" y="3393129"/>
                  <a:pt x="11214310" y="3639601"/>
                  <a:pt x="10926963" y="3623889"/>
                </a:cubicBezTo>
                <a:cubicBezTo>
                  <a:pt x="6719328" y="3668109"/>
                  <a:pt x="2870284" y="3594507"/>
                  <a:pt x="603994" y="3623889"/>
                </a:cubicBezTo>
                <a:cubicBezTo>
                  <a:pt x="269391" y="3619946"/>
                  <a:pt x="-11587" y="3350794"/>
                  <a:pt x="0" y="3019895"/>
                </a:cubicBezTo>
                <a:cubicBezTo>
                  <a:pt x="-159954" y="2380957"/>
                  <a:pt x="22140" y="1197724"/>
                  <a:pt x="0" y="60399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216364" y="1237636"/>
            <a:ext cx="4291302" cy="1386876"/>
            <a:chOff x="2217829" y="4181045"/>
            <a:chExt cx="4291302" cy="1386876"/>
          </a:xfrm>
        </p:grpSpPr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2228589" y="4181045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 err="1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3:</a:t>
              </a:r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2217829" y="4186448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lang="en-US" sz="9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3: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00318" y="478999"/>
            <a:ext cx="6116674" cy="1554002"/>
            <a:chOff x="747667" y="4577100"/>
            <a:chExt cx="6116674" cy="1554002"/>
          </a:xfrm>
        </p:grpSpPr>
        <p:sp>
          <p:nvSpPr>
            <p:cNvPr id="28" name="Rounded Rectangle 27"/>
            <p:cNvSpPr/>
            <p:nvPr/>
          </p:nvSpPr>
          <p:spPr>
            <a:xfrm>
              <a:off x="747667" y="4925058"/>
              <a:ext cx="1224824" cy="859264"/>
            </a:xfrm>
            <a:prstGeom prst="roundRect">
              <a:avLst/>
            </a:prstGeom>
            <a:solidFill>
              <a:srgbClr val="CCDD6C"/>
            </a:solidFill>
            <a:ln w="38100">
              <a:solidFill>
                <a:srgbClr val="43B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rgbClr val="0070C0"/>
                  </a:solidFill>
                </a:rPr>
                <a:t>.?.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465722" y="4906105"/>
              <a:ext cx="1398619" cy="859264"/>
            </a:xfrm>
            <a:prstGeom prst="roundRect">
              <a:avLst/>
            </a:prstGeom>
            <a:solidFill>
              <a:srgbClr val="CCDD6C"/>
            </a:solidFill>
            <a:ln w="38100">
              <a:solidFill>
                <a:srgbClr val="43B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</a:rPr>
                <a:t>1 560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1972491" y="5151573"/>
              <a:ext cx="3493231" cy="0"/>
            </a:xfrm>
            <a:prstGeom prst="straightConnector1">
              <a:avLst/>
            </a:prstGeom>
            <a:ln w="38100">
              <a:solidFill>
                <a:srgbClr val="ED008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2431583" y="4577100"/>
              <a:ext cx="3703030" cy="612934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Gấp</a:t>
              </a:r>
              <a:r>
                <a: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30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lên</a:t>
              </a:r>
              <a:r>
                <a:rPr lang="en-US" sz="3000" dirty="0">
                  <a:solidFill>
                    <a:srgbClr val="FF5050"/>
                  </a:solidFill>
                </a:rPr>
                <a:t> </a:t>
              </a:r>
              <a:r>
                <a:rPr lang="en-US" sz="3000" b="1" dirty="0">
                  <a:solidFill>
                    <a:srgbClr val="FF5050"/>
                  </a:solidFill>
                </a:rPr>
                <a:t>5</a:t>
              </a:r>
              <a:r>
                <a:rPr lang="en-US" sz="3000" dirty="0">
                  <a:solidFill>
                    <a:srgbClr val="FF5050"/>
                  </a:solidFill>
                </a:rPr>
                <a:t> </a:t>
              </a:r>
              <a:r>
                <a:rPr lang="en-US" sz="30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lần</a:t>
              </a:r>
              <a:endPara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>
              <a:off x="1972490" y="5497458"/>
              <a:ext cx="3493231" cy="0"/>
            </a:xfrm>
            <a:prstGeom prst="straightConnector1">
              <a:avLst/>
            </a:prstGeom>
            <a:ln w="38100">
              <a:solidFill>
                <a:srgbClr val="ED008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2537688" y="5518168"/>
              <a:ext cx="3703030" cy="612934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Giảm</a:t>
              </a:r>
              <a:r>
                <a: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30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đi</a:t>
              </a:r>
              <a:r>
                <a: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3000" b="1" dirty="0">
                  <a:solidFill>
                    <a:srgbClr val="FF5050"/>
                  </a:solidFill>
                </a:rPr>
                <a:t>5</a:t>
              </a:r>
              <a:r>
                <a:rPr lang="en-US" sz="3000" dirty="0">
                  <a:solidFill>
                    <a:srgbClr val="FF5050"/>
                  </a:solidFill>
                </a:rPr>
                <a:t> </a:t>
              </a:r>
              <a:r>
                <a:rPr lang="en-US" sz="30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lần</a:t>
              </a:r>
              <a:endPara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268282" y="2467903"/>
            <a:ext cx="1640247" cy="2433649"/>
            <a:chOff x="435425" y="2612625"/>
            <a:chExt cx="1640247" cy="2433649"/>
          </a:xfrm>
        </p:grpSpPr>
        <p:sp>
          <p:nvSpPr>
            <p:cNvPr id="49" name="Rounded Rectangle 48"/>
            <p:cNvSpPr/>
            <p:nvPr/>
          </p:nvSpPr>
          <p:spPr>
            <a:xfrm>
              <a:off x="850848" y="2612625"/>
              <a:ext cx="1224824" cy="8592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ED0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</a:rPr>
                <a:t>5 800</a:t>
              </a:r>
            </a:p>
          </p:txBody>
        </p:sp>
        <p:sp>
          <p:nvSpPr>
            <p:cNvPr id="70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 rot="20978408">
              <a:off x="435425" y="3655520"/>
              <a:ext cx="982068" cy="139075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A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10699" y="2419255"/>
            <a:ext cx="1640247" cy="2433649"/>
            <a:chOff x="435425" y="2612625"/>
            <a:chExt cx="1640247" cy="2433649"/>
          </a:xfrm>
        </p:grpSpPr>
        <p:sp>
          <p:nvSpPr>
            <p:cNvPr id="44" name="Rounded Rectangle 43"/>
            <p:cNvSpPr/>
            <p:nvPr/>
          </p:nvSpPr>
          <p:spPr>
            <a:xfrm>
              <a:off x="850848" y="2612625"/>
              <a:ext cx="1224824" cy="8592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ED0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</a:rPr>
                <a:t>1 555</a:t>
              </a:r>
            </a:p>
          </p:txBody>
        </p:sp>
        <p:sp>
          <p:nvSpPr>
            <p:cNvPr id="45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 rot="20978408">
              <a:off x="435425" y="3655520"/>
              <a:ext cx="982068" cy="139075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B</a:t>
              </a:r>
            </a:p>
          </p:txBody>
        </p:sp>
      </p:grpSp>
      <p:sp>
        <p:nvSpPr>
          <p:cNvPr id="47" name="Rounded Rectangle 46"/>
          <p:cNvSpPr/>
          <p:nvPr/>
        </p:nvSpPr>
        <p:spPr>
          <a:xfrm>
            <a:off x="9876961" y="2450337"/>
            <a:ext cx="1224824" cy="8592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ED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312</a:t>
            </a:r>
          </a:p>
        </p:txBody>
      </p:sp>
      <p:sp>
        <p:nvSpPr>
          <p:cNvPr id="73" name="TextBox 67">
            <a:extLst>
              <a:ext uri="{FF2B5EF4-FFF2-40B4-BE49-F238E27FC236}">
                <a16:creationId xmlns:a16="http://schemas.microsoft.com/office/drawing/2014/main" id="{4E2FC697-2A7E-59D7-7BC8-610634E33B6B}"/>
              </a:ext>
            </a:extLst>
          </p:cNvPr>
          <p:cNvSpPr txBox="1"/>
          <p:nvPr/>
        </p:nvSpPr>
        <p:spPr>
          <a:xfrm rot="20978408">
            <a:off x="9461538" y="3493232"/>
            <a:ext cx="982068" cy="139075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dirty="0">
                <a:ln w="9525">
                  <a:noFill/>
                  <a:prstDash val="solid"/>
                </a:ln>
                <a:solidFill>
                  <a:srgbClr val="FF5D5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C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6" t="41029" r="40386" b="16653"/>
          <a:stretch/>
        </p:blipFill>
        <p:spPr>
          <a:xfrm rot="20554180">
            <a:off x="8231094" y="2827328"/>
            <a:ext cx="2233749" cy="361531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10198499" y="3692329"/>
            <a:ext cx="2278967" cy="265510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6435714" y="4076323"/>
            <a:ext cx="2449008" cy="2853213"/>
          </a:xfrm>
          <a:prstGeom prst="rect">
            <a:avLst/>
          </a:prstGeom>
        </p:spPr>
      </p:pic>
      <p:pic>
        <p:nvPicPr>
          <p:cNvPr id="80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1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F37D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7A81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414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</p:childTnLst>
        </p:cTn>
      </p:par>
    </p:tnLst>
    <p:bldLst>
      <p:bldP spid="47" grpId="0" animBg="1"/>
      <p:bldP spid="47" grpId="1" animBg="1"/>
      <p:bldP spid="47" grpId="2" animBg="1"/>
      <p:bldP spid="73" grpId="0"/>
      <p:bldP spid="73" grpId="1"/>
      <p:bldP spid="73" grpId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837282" y="358540"/>
            <a:ext cx="6864659" cy="5110854"/>
            <a:chOff x="421954" y="348652"/>
            <a:chExt cx="6864659" cy="5110854"/>
          </a:xfrm>
        </p:grpSpPr>
        <p:pic>
          <p:nvPicPr>
            <p:cNvPr id="13" name="Hình ảnh 11">
              <a:extLst>
                <a:ext uri="{FF2B5EF4-FFF2-40B4-BE49-F238E27FC236}">
                  <a16:creationId xmlns:a16="http://schemas.microsoft.com/office/drawing/2014/main" id="{0FEF4034-59E7-6EB0-9FE9-3085BA317B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78" t="13101" r="-19515" b="23911"/>
            <a:stretch/>
          </p:blipFill>
          <p:spPr>
            <a:xfrm>
              <a:off x="421954" y="691662"/>
              <a:ext cx="6409152" cy="4767844"/>
            </a:xfrm>
            <a:prstGeom prst="rect">
              <a:avLst/>
            </a:prstGeom>
          </p:spPr>
        </p:pic>
        <p:pic>
          <p:nvPicPr>
            <p:cNvPr id="14" name="Hình ảnh 8">
              <a:extLst>
                <a:ext uri="{FF2B5EF4-FFF2-40B4-BE49-F238E27FC236}">
                  <a16:creationId xmlns:a16="http://schemas.microsoft.com/office/drawing/2014/main" id="{E6083E62-8B1C-361B-2A85-1EDE46DF8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8625" b="24796"/>
            <a:stretch/>
          </p:blipFill>
          <p:spPr>
            <a:xfrm>
              <a:off x="2922409" y="348652"/>
              <a:ext cx="4364204" cy="5110854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860840" y="631646"/>
            <a:ext cx="4233727" cy="5432784"/>
            <a:chOff x="860840" y="631646"/>
            <a:chExt cx="4233727" cy="5432784"/>
          </a:xfrm>
        </p:grpSpPr>
        <p:grpSp>
          <p:nvGrpSpPr>
            <p:cNvPr id="2" name="Group 1"/>
            <p:cNvGrpSpPr/>
            <p:nvPr/>
          </p:nvGrpSpPr>
          <p:grpSpPr>
            <a:xfrm>
              <a:off x="860840" y="631646"/>
              <a:ext cx="3594913" cy="5432784"/>
              <a:chOff x="860840" y="631646"/>
              <a:chExt cx="3594913" cy="5432784"/>
            </a:xfrm>
          </p:grpSpPr>
          <p:grpSp>
            <p:nvGrpSpPr>
              <p:cNvPr id="16" name="Group 15"/>
              <p:cNvGrpSpPr/>
              <p:nvPr/>
            </p:nvGrpSpPr>
            <p:grpSpPr>
              <a:xfrm flipH="1">
                <a:off x="1088091" y="631646"/>
                <a:ext cx="3367662" cy="4451691"/>
                <a:chOff x="9211245" y="2661434"/>
                <a:chExt cx="3367662" cy="4451691"/>
              </a:xfrm>
            </p:grpSpPr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54633" b="90382" l="61769" r="7019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0716" t="50164" r="28753" b="5149"/>
                <a:stretch/>
              </p:blipFill>
              <p:spPr>
                <a:xfrm rot="1017126">
                  <a:off x="10629212" y="2661434"/>
                  <a:ext cx="1949695" cy="4451691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75" t="50869" r="89070" b="6296"/>
                <a:stretch/>
              </p:blipFill>
              <p:spPr>
                <a:xfrm rot="20953703" flipH="1">
                  <a:off x="9211245" y="4162778"/>
                  <a:ext cx="991067" cy="2441634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554" t="49719" r="59489" b="7446"/>
                <a:stretch/>
              </p:blipFill>
              <p:spPr>
                <a:xfrm>
                  <a:off x="9812412" y="4288829"/>
                  <a:ext cx="1286786" cy="2288970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906" t="41029" r="40386" b="16653"/>
              <a:stretch/>
            </p:blipFill>
            <p:spPr>
              <a:xfrm>
                <a:off x="860840" y="3479124"/>
                <a:ext cx="1597350" cy="258530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6" t="43780" r="76071" b="13902"/>
              <a:stretch/>
            </p:blipFill>
            <p:spPr>
              <a:xfrm>
                <a:off x="1855775" y="3186467"/>
                <a:ext cx="2507219" cy="2769168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96" t="41434" r="58596" b="16248"/>
            <a:stretch/>
          </p:blipFill>
          <p:spPr>
            <a:xfrm rot="21449849">
              <a:off x="3519381" y="3322151"/>
              <a:ext cx="1575186" cy="2549434"/>
            </a:xfrm>
            <a:prstGeom prst="rect">
              <a:avLst/>
            </a:prstGeom>
          </p:spPr>
        </p:pic>
      </p:grpSp>
      <p:pic>
        <p:nvPicPr>
          <p:cNvPr id="21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grpSp>
        <p:nvGrpSpPr>
          <p:cNvPr id="22" name="Nhóm 2">
            <a:extLst>
              <a:ext uri="{FF2B5EF4-FFF2-40B4-BE49-F238E27FC236}">
                <a16:creationId xmlns:a16="http://schemas.microsoft.com/office/drawing/2014/main" id="{F58F85D0-3FC6-679C-B09F-4574A6D87515}"/>
              </a:ext>
            </a:extLst>
          </p:cNvPr>
          <p:cNvGrpSpPr/>
          <p:nvPr/>
        </p:nvGrpSpPr>
        <p:grpSpPr>
          <a:xfrm flipH="1">
            <a:off x="5623763" y="5140717"/>
            <a:ext cx="5553015" cy="1528083"/>
            <a:chOff x="98984" y="2121546"/>
            <a:chExt cx="8555103" cy="2988535"/>
          </a:xfrm>
        </p:grpSpPr>
        <p:sp>
          <p:nvSpPr>
            <p:cNvPr id="23" name="Bong bóng Lời nói: Hình chữ nhật với Góc Tròn 3">
              <a:extLst>
                <a:ext uri="{FF2B5EF4-FFF2-40B4-BE49-F238E27FC236}">
                  <a16:creationId xmlns:a16="http://schemas.microsoft.com/office/drawing/2014/main" id="{9BDBF1D1-E430-3236-B4D6-59EC1E986D00}"/>
                </a:ext>
              </a:extLst>
            </p:cNvPr>
            <p:cNvSpPr/>
            <p:nvPr/>
          </p:nvSpPr>
          <p:spPr>
            <a:xfrm flipH="1">
              <a:off x="98984" y="2161570"/>
              <a:ext cx="8555103" cy="2192249"/>
            </a:xfrm>
            <a:prstGeom prst="wedgeRoundRectCallout">
              <a:avLst>
                <a:gd name="adj1" fmla="val -68035"/>
                <a:gd name="adj2" fmla="val 12726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4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>
              <a:off x="281291" y="2121546"/>
              <a:ext cx="8084974" cy="2988535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3000" b="0" dirty="0" err="1">
                  <a:latin typeface="+mn-lt"/>
                </a:rPr>
                <a:t>Nhiều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vị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kem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ngon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quá</a:t>
              </a:r>
              <a:r>
                <a:rPr lang="en-US" sz="3000" b="0" dirty="0">
                  <a:latin typeface="+mn-lt"/>
                </a:rPr>
                <a:t>! </a:t>
              </a:r>
              <a:r>
                <a:rPr lang="en-US" sz="3000" b="0" dirty="0" err="1">
                  <a:latin typeface="+mn-lt"/>
                </a:rPr>
                <a:t>Cảm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ơn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các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bạn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đã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giúp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đỡ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chúng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mình</a:t>
              </a:r>
              <a:r>
                <a:rPr lang="en-US" sz="3000" b="0" dirty="0">
                  <a:latin typeface="+mn-lt"/>
                </a:rPr>
                <a:t>!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9612341" y="208766"/>
            <a:ext cx="2278967" cy="26551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4302583" y="404881"/>
            <a:ext cx="2449008" cy="285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9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52"/>
          <a:stretch/>
        </p:blipFill>
        <p:spPr>
          <a:xfrm>
            <a:off x="0" y="-149905"/>
            <a:ext cx="12183036" cy="7007906"/>
          </a:xfrm>
          <a:prstGeom prst="rect">
            <a:avLst/>
          </a:prstGeom>
        </p:spPr>
      </p:pic>
      <p:pic>
        <p:nvPicPr>
          <p:cNvPr id="40" name="Hình ảnh 11">
            <a:extLst>
              <a:ext uri="{FF2B5EF4-FFF2-40B4-BE49-F238E27FC236}">
                <a16:creationId xmlns:a16="http://schemas.microsoft.com/office/drawing/2014/main" id="{0FEF4034-59E7-6EB0-9FE9-3085BA317B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79" t="13101" r="6017" b="10040"/>
          <a:stretch/>
        </p:blipFill>
        <p:spPr>
          <a:xfrm>
            <a:off x="9065590" y="2255425"/>
            <a:ext cx="3159185" cy="4602576"/>
          </a:xfrm>
          <a:prstGeom prst="rect">
            <a:avLst/>
          </a:prstGeom>
        </p:spPr>
      </p:pic>
      <p:grpSp>
        <p:nvGrpSpPr>
          <p:cNvPr id="24" name="Nhóm 2">
            <a:extLst>
              <a:ext uri="{FF2B5EF4-FFF2-40B4-BE49-F238E27FC236}">
                <a16:creationId xmlns:a16="http://schemas.microsoft.com/office/drawing/2014/main" id="{7E546987-0549-398A-6140-87AF62A9514B}"/>
              </a:ext>
            </a:extLst>
          </p:cNvPr>
          <p:cNvGrpSpPr/>
          <p:nvPr/>
        </p:nvGrpSpPr>
        <p:grpSpPr>
          <a:xfrm>
            <a:off x="818867" y="1665858"/>
            <a:ext cx="7130492" cy="5044658"/>
            <a:chOff x="383136" y="294968"/>
            <a:chExt cx="11949814" cy="6415548"/>
          </a:xfrm>
        </p:grpSpPr>
        <p:sp>
          <p:nvSpPr>
            <p:cNvPr id="25" name="Hình chữ nhật: Góc Tròn 3">
              <a:extLst>
                <a:ext uri="{FF2B5EF4-FFF2-40B4-BE49-F238E27FC236}">
                  <a16:creationId xmlns:a16="http://schemas.microsoft.com/office/drawing/2014/main" id="{FD1C116F-5A53-3627-C653-3E4550C99D90}"/>
                </a:ext>
              </a:extLst>
            </p:cNvPr>
            <p:cNvSpPr/>
            <p:nvPr/>
          </p:nvSpPr>
          <p:spPr>
            <a:xfrm>
              <a:off x="383136" y="294968"/>
              <a:ext cx="11530957" cy="6415548"/>
            </a:xfrm>
            <a:custGeom>
              <a:avLst/>
              <a:gdLst>
                <a:gd name="connsiteX0" fmla="*/ 0 w 11530957"/>
                <a:gd name="connsiteY0" fmla="*/ 1069279 h 6415548"/>
                <a:gd name="connsiteX1" fmla="*/ 1069279 w 11530957"/>
                <a:gd name="connsiteY1" fmla="*/ 0 h 6415548"/>
                <a:gd name="connsiteX2" fmla="*/ 10461678 w 11530957"/>
                <a:gd name="connsiteY2" fmla="*/ 0 h 6415548"/>
                <a:gd name="connsiteX3" fmla="*/ 11530957 w 11530957"/>
                <a:gd name="connsiteY3" fmla="*/ 1069279 h 6415548"/>
                <a:gd name="connsiteX4" fmla="*/ 11530957 w 11530957"/>
                <a:gd name="connsiteY4" fmla="*/ 5346269 h 6415548"/>
                <a:gd name="connsiteX5" fmla="*/ 10461678 w 11530957"/>
                <a:gd name="connsiteY5" fmla="*/ 6415548 h 6415548"/>
                <a:gd name="connsiteX6" fmla="*/ 1069279 w 11530957"/>
                <a:gd name="connsiteY6" fmla="*/ 6415548 h 6415548"/>
                <a:gd name="connsiteX7" fmla="*/ 0 w 11530957"/>
                <a:gd name="connsiteY7" fmla="*/ 5346269 h 6415548"/>
                <a:gd name="connsiteX8" fmla="*/ 0 w 11530957"/>
                <a:gd name="connsiteY8" fmla="*/ 1069279 h 641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30957" h="6415548" fill="none" extrusionOk="0">
                  <a:moveTo>
                    <a:pt x="0" y="1069279"/>
                  </a:moveTo>
                  <a:cubicBezTo>
                    <a:pt x="-56142" y="482224"/>
                    <a:pt x="472899" y="33125"/>
                    <a:pt x="1069279" y="0"/>
                  </a:cubicBezTo>
                  <a:cubicBezTo>
                    <a:pt x="4796067" y="77600"/>
                    <a:pt x="5992644" y="-27269"/>
                    <a:pt x="10461678" y="0"/>
                  </a:cubicBezTo>
                  <a:cubicBezTo>
                    <a:pt x="11108013" y="-73594"/>
                    <a:pt x="11580710" y="493380"/>
                    <a:pt x="11530957" y="1069279"/>
                  </a:cubicBezTo>
                  <a:cubicBezTo>
                    <a:pt x="11639957" y="2468667"/>
                    <a:pt x="11452748" y="4091300"/>
                    <a:pt x="11530957" y="5346269"/>
                  </a:cubicBezTo>
                  <a:cubicBezTo>
                    <a:pt x="11453801" y="5906632"/>
                    <a:pt x="10967214" y="6453039"/>
                    <a:pt x="10461678" y="6415548"/>
                  </a:cubicBezTo>
                  <a:cubicBezTo>
                    <a:pt x="7948116" y="6464725"/>
                    <a:pt x="4503963" y="6292846"/>
                    <a:pt x="1069279" y="6415548"/>
                  </a:cubicBezTo>
                  <a:cubicBezTo>
                    <a:pt x="464920" y="6521629"/>
                    <a:pt x="-81581" y="6007058"/>
                    <a:pt x="0" y="5346269"/>
                  </a:cubicBezTo>
                  <a:cubicBezTo>
                    <a:pt x="47022" y="4531174"/>
                    <a:pt x="104569" y="2808644"/>
                    <a:pt x="0" y="1069279"/>
                  </a:cubicBezTo>
                  <a:close/>
                </a:path>
                <a:path w="11530957" h="6415548" stroke="0" extrusionOk="0">
                  <a:moveTo>
                    <a:pt x="0" y="1069279"/>
                  </a:moveTo>
                  <a:cubicBezTo>
                    <a:pt x="35535" y="474671"/>
                    <a:pt x="489606" y="-726"/>
                    <a:pt x="1069279" y="0"/>
                  </a:cubicBezTo>
                  <a:cubicBezTo>
                    <a:pt x="3330869" y="-129276"/>
                    <a:pt x="7086839" y="-77778"/>
                    <a:pt x="10461678" y="0"/>
                  </a:cubicBezTo>
                  <a:cubicBezTo>
                    <a:pt x="11047785" y="-14152"/>
                    <a:pt x="11528000" y="495783"/>
                    <a:pt x="11530957" y="1069279"/>
                  </a:cubicBezTo>
                  <a:cubicBezTo>
                    <a:pt x="11612556" y="2765578"/>
                    <a:pt x="11685257" y="3211009"/>
                    <a:pt x="11530957" y="5346269"/>
                  </a:cubicBezTo>
                  <a:cubicBezTo>
                    <a:pt x="11558830" y="5995597"/>
                    <a:pt x="11002652" y="6432396"/>
                    <a:pt x="10461678" y="6415548"/>
                  </a:cubicBezTo>
                  <a:cubicBezTo>
                    <a:pt x="7831461" y="6459768"/>
                    <a:pt x="5323348" y="6386166"/>
                    <a:pt x="1069279" y="6415548"/>
                  </a:cubicBezTo>
                  <a:cubicBezTo>
                    <a:pt x="471771" y="6388797"/>
                    <a:pt x="-23178" y="5931458"/>
                    <a:pt x="0" y="5346269"/>
                  </a:cubicBezTo>
                  <a:cubicBezTo>
                    <a:pt x="-159954" y="3799400"/>
                    <a:pt x="22140" y="2340826"/>
                    <a:pt x="0" y="1069279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FF5050"/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Hình ảnh 5">
              <a:extLst>
                <a:ext uri="{FF2B5EF4-FFF2-40B4-BE49-F238E27FC236}">
                  <a16:creationId xmlns:a16="http://schemas.microsoft.com/office/drawing/2014/main" id="{B5D88B6D-4DB4-6AF9-E295-65C33C6E4A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02" t="25407" r="4782" b="50511"/>
            <a:stretch/>
          </p:blipFill>
          <p:spPr>
            <a:xfrm rot="958498">
              <a:off x="8589752" y="399057"/>
              <a:ext cx="3743198" cy="127505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2" name="Nhóm 44">
            <a:extLst>
              <a:ext uri="{FF2B5EF4-FFF2-40B4-BE49-F238E27FC236}">
                <a16:creationId xmlns:a16="http://schemas.microsoft.com/office/drawing/2014/main" id="{A45BB91E-40A6-BBCA-40D6-7EB2A43B6983}"/>
              </a:ext>
            </a:extLst>
          </p:cNvPr>
          <p:cNvGrpSpPr/>
          <p:nvPr/>
        </p:nvGrpSpPr>
        <p:grpSpPr>
          <a:xfrm>
            <a:off x="1259876" y="311494"/>
            <a:ext cx="6287460" cy="1917833"/>
            <a:chOff x="4743805" y="2513042"/>
            <a:chExt cx="6814013" cy="2725529"/>
          </a:xfrm>
        </p:grpSpPr>
        <p:sp>
          <p:nvSpPr>
            <p:cNvPr id="43" name="TextBox 10">
              <a:extLst>
                <a:ext uri="{FF2B5EF4-FFF2-40B4-BE49-F238E27FC236}">
                  <a16:creationId xmlns:a16="http://schemas.microsoft.com/office/drawing/2014/main" id="{8BCD7D36-0ECE-EFA5-4C90-E91A5C5BA71A}"/>
                </a:ext>
              </a:extLst>
            </p:cNvPr>
            <p:cNvSpPr txBox="1"/>
            <p:nvPr/>
          </p:nvSpPr>
          <p:spPr>
            <a:xfrm>
              <a:off x="4743805" y="2513042"/>
              <a:ext cx="6814013" cy="2657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vi-VN" sz="10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DẶN DÒ</a:t>
              </a:r>
              <a:endParaRPr lang="en-US" sz="10000" b="1" dirty="0">
                <a:ln w="19050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</p:txBody>
        </p:sp>
        <p:sp>
          <p:nvSpPr>
            <p:cNvPr id="44" name="TextBox 10">
              <a:extLst>
                <a:ext uri="{FF2B5EF4-FFF2-40B4-BE49-F238E27FC236}">
                  <a16:creationId xmlns:a16="http://schemas.microsoft.com/office/drawing/2014/main" id="{19E55039-2A50-A986-808E-5ED93F71BA85}"/>
                </a:ext>
              </a:extLst>
            </p:cNvPr>
            <p:cNvSpPr txBox="1"/>
            <p:nvPr/>
          </p:nvSpPr>
          <p:spPr>
            <a:xfrm>
              <a:off x="4743805" y="2564073"/>
              <a:ext cx="6814013" cy="2674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vi-VN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A968E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DẶN DÒ</a:t>
              </a:r>
              <a:endParaRPr lang="en-US" sz="10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A968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446662" y="2120226"/>
            <a:ext cx="6100674" cy="941978"/>
            <a:chOff x="1355013" y="1920723"/>
            <a:chExt cx="6100674" cy="941978"/>
          </a:xfrm>
        </p:grpSpPr>
        <p:sp>
          <p:nvSpPr>
            <p:cNvPr id="46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1936826" y="2050466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rgbClr val="A14F23"/>
                  </a:solidFill>
                  <a:latin typeface="UTM Duepuntozero" panose="02040603050506020204" pitchFamily="18" charset="0"/>
                </a:rPr>
                <a:t>GV GHI DẶN DÒ Ở ĐÂY</a:t>
              </a:r>
              <a:endParaRPr lang="en-US" sz="4000" dirty="0">
                <a:solidFill>
                  <a:srgbClr val="A14F2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4" t="49719" r="59489" b="7446"/>
            <a:stretch/>
          </p:blipFill>
          <p:spPr>
            <a:xfrm flipH="1">
              <a:off x="1355013" y="1920723"/>
              <a:ext cx="529550" cy="941978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1446662" y="3347422"/>
            <a:ext cx="6100674" cy="941978"/>
            <a:chOff x="1355013" y="1920723"/>
            <a:chExt cx="6100674" cy="941978"/>
          </a:xfrm>
        </p:grpSpPr>
        <p:sp>
          <p:nvSpPr>
            <p:cNvPr id="49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1936826" y="2050466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rgbClr val="A14F23"/>
                  </a:solidFill>
                  <a:latin typeface="UTM Duepuntozero" panose="02040603050506020204" pitchFamily="18" charset="0"/>
                </a:rPr>
                <a:t>GV GHI DẶN DÒ Ở ĐÂY</a:t>
              </a:r>
              <a:endParaRPr lang="en-US" sz="4000" dirty="0">
                <a:solidFill>
                  <a:srgbClr val="A14F2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4" t="49719" r="59489" b="7446"/>
            <a:stretch/>
          </p:blipFill>
          <p:spPr>
            <a:xfrm flipH="1">
              <a:off x="1355013" y="1920723"/>
              <a:ext cx="529550" cy="9419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446662" y="4411443"/>
            <a:ext cx="6100674" cy="941978"/>
            <a:chOff x="1355013" y="1920723"/>
            <a:chExt cx="6100674" cy="941978"/>
          </a:xfrm>
        </p:grpSpPr>
        <p:sp>
          <p:nvSpPr>
            <p:cNvPr id="52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1936826" y="2050466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rgbClr val="A14F23"/>
                  </a:solidFill>
                  <a:latin typeface="UTM Duepuntozero" panose="02040603050506020204" pitchFamily="18" charset="0"/>
                </a:rPr>
                <a:t>GV GHI DẶN DÒ Ở ĐÂY</a:t>
              </a:r>
              <a:endParaRPr lang="en-US" sz="4000" dirty="0">
                <a:solidFill>
                  <a:srgbClr val="A14F2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4" t="49719" r="59489" b="7446"/>
            <a:stretch/>
          </p:blipFill>
          <p:spPr>
            <a:xfrm flipH="1">
              <a:off x="1355013" y="1920723"/>
              <a:ext cx="529550" cy="941978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1446662" y="5546850"/>
            <a:ext cx="6100674" cy="941978"/>
            <a:chOff x="1355013" y="1920723"/>
            <a:chExt cx="6100674" cy="941978"/>
          </a:xfrm>
        </p:grpSpPr>
        <p:sp>
          <p:nvSpPr>
            <p:cNvPr id="55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1936826" y="2050466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rgbClr val="A14F23"/>
                  </a:solidFill>
                  <a:latin typeface="UTM Duepuntozero" panose="02040603050506020204" pitchFamily="18" charset="0"/>
                </a:rPr>
                <a:t>GV GHI DẶN DÒ Ở ĐÂY</a:t>
              </a:r>
              <a:endParaRPr lang="en-US" sz="4000" dirty="0">
                <a:solidFill>
                  <a:srgbClr val="A14F2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4" t="49719" r="59489" b="7446"/>
            <a:stretch/>
          </p:blipFill>
          <p:spPr>
            <a:xfrm flipH="1">
              <a:off x="1355013" y="1920723"/>
              <a:ext cx="529550" cy="941978"/>
            </a:xfrm>
            <a:prstGeom prst="rect">
              <a:avLst/>
            </a:prstGeom>
          </p:spPr>
        </p:pic>
      </p:grpSp>
      <p:pic>
        <p:nvPicPr>
          <p:cNvPr id="41" name="Hình ảnh 8">
            <a:extLst>
              <a:ext uri="{FF2B5EF4-FFF2-40B4-BE49-F238E27FC236}">
                <a16:creationId xmlns:a16="http://schemas.microsoft.com/office/drawing/2014/main" id="{E6083E62-8B1C-361B-2A85-1EDE46DF80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036"/>
          <a:stretch/>
        </p:blipFill>
        <p:spPr>
          <a:xfrm>
            <a:off x="6581102" y="2015942"/>
            <a:ext cx="3492237" cy="537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0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52"/>
          <a:stretch/>
        </p:blipFill>
        <p:spPr>
          <a:xfrm>
            <a:off x="0" y="-149905"/>
            <a:ext cx="12183036" cy="7007906"/>
          </a:xfrm>
          <a:prstGeom prst="rect">
            <a:avLst/>
          </a:prstGeom>
        </p:spPr>
      </p:pic>
      <p:pic>
        <p:nvPicPr>
          <p:cNvPr id="17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74A95EBA-7CD2-818A-6E52-BCB7FD00366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20.6938"/>
                  <p14:fade out="1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34231" y="-961323"/>
            <a:ext cx="609600" cy="609600"/>
          </a:xfrm>
          <a:prstGeom prst="rect">
            <a:avLst/>
          </a:prstGeom>
        </p:spPr>
      </p:pic>
      <p:pic>
        <p:nvPicPr>
          <p:cNvPr id="13" name="Hình ảnh 11">
            <a:extLst>
              <a:ext uri="{FF2B5EF4-FFF2-40B4-BE49-F238E27FC236}">
                <a16:creationId xmlns:a16="http://schemas.microsoft.com/office/drawing/2014/main" id="{0FEF4034-59E7-6EB0-9FE9-3085BA317B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79" t="13101" r="6017" b="10040"/>
          <a:stretch/>
        </p:blipFill>
        <p:spPr>
          <a:xfrm>
            <a:off x="9065590" y="2255425"/>
            <a:ext cx="3159185" cy="4602576"/>
          </a:xfrm>
          <a:prstGeom prst="rect">
            <a:avLst/>
          </a:prstGeom>
        </p:spPr>
      </p:pic>
      <p:pic>
        <p:nvPicPr>
          <p:cNvPr id="14" name="Hình ảnh 8">
            <a:extLst>
              <a:ext uri="{FF2B5EF4-FFF2-40B4-BE49-F238E27FC236}">
                <a16:creationId xmlns:a16="http://schemas.microsoft.com/office/drawing/2014/main" id="{E6083E62-8B1C-361B-2A85-1EDE46DF801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036"/>
          <a:stretch/>
        </p:blipFill>
        <p:spPr>
          <a:xfrm>
            <a:off x="6581102" y="2015942"/>
            <a:ext cx="3492237" cy="53764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6885287" y="996535"/>
            <a:ext cx="2278967" cy="26551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113962" y="238134"/>
            <a:ext cx="2449008" cy="2853213"/>
          </a:xfrm>
          <a:prstGeom prst="rect">
            <a:avLst/>
          </a:prstGeom>
        </p:spPr>
      </p:pic>
      <p:grpSp>
        <p:nvGrpSpPr>
          <p:cNvPr id="10" name="Group 13">
            <a:extLst>
              <a:ext uri="{FF2B5EF4-FFF2-40B4-BE49-F238E27FC236}">
                <a16:creationId xmlns:a16="http://schemas.microsoft.com/office/drawing/2014/main" id="{301656F5-16F9-DB65-E562-7F765D6CBCE9}"/>
              </a:ext>
            </a:extLst>
          </p:cNvPr>
          <p:cNvGrpSpPr/>
          <p:nvPr/>
        </p:nvGrpSpPr>
        <p:grpSpPr>
          <a:xfrm>
            <a:off x="-13447" y="577681"/>
            <a:ext cx="8493812" cy="3505173"/>
            <a:chOff x="4133327" y="8204395"/>
            <a:chExt cx="7210038" cy="350517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5AA3F5-C4FB-70ED-8C94-C8E64BCDAE25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3492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3302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TẠM BIỆT VÀ HẸN GẶP LẠI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1286A7-6E0B-B245-E4B8-3BB61263C926}"/>
                </a:ext>
              </a:extLst>
            </p:cNvPr>
            <p:cNvSpPr txBox="1"/>
            <p:nvPr/>
          </p:nvSpPr>
          <p:spPr>
            <a:xfrm>
              <a:off x="4133327" y="8216752"/>
              <a:ext cx="7193902" cy="3492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M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B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Ệ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V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À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Ẹ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Ặ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P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L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22555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9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21954" y="348652"/>
            <a:ext cx="6864659" cy="5110854"/>
            <a:chOff x="421954" y="348652"/>
            <a:chExt cx="6864659" cy="5110854"/>
          </a:xfrm>
        </p:grpSpPr>
        <p:pic>
          <p:nvPicPr>
            <p:cNvPr id="25" name="Hình ảnh 11">
              <a:extLst>
                <a:ext uri="{FF2B5EF4-FFF2-40B4-BE49-F238E27FC236}">
                  <a16:creationId xmlns:a16="http://schemas.microsoft.com/office/drawing/2014/main" id="{0FEF4034-59E7-6EB0-9FE9-3085BA317B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78" t="13101" r="-19515" b="23911"/>
            <a:stretch/>
          </p:blipFill>
          <p:spPr>
            <a:xfrm>
              <a:off x="421954" y="691662"/>
              <a:ext cx="6409152" cy="4767844"/>
            </a:xfrm>
            <a:prstGeom prst="rect">
              <a:avLst/>
            </a:prstGeom>
          </p:spPr>
        </p:pic>
        <p:pic>
          <p:nvPicPr>
            <p:cNvPr id="27" name="Hình ảnh 8">
              <a:extLst>
                <a:ext uri="{FF2B5EF4-FFF2-40B4-BE49-F238E27FC236}">
                  <a16:creationId xmlns:a16="http://schemas.microsoft.com/office/drawing/2014/main" id="{E6083E62-8B1C-361B-2A85-1EDE46DF8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8625" b="24796"/>
            <a:stretch/>
          </p:blipFill>
          <p:spPr>
            <a:xfrm>
              <a:off x="2922409" y="348652"/>
              <a:ext cx="4364204" cy="5110854"/>
            </a:xfrm>
            <a:prstGeom prst="rect">
              <a:avLst/>
            </a:prstGeom>
          </p:spPr>
        </p:pic>
      </p:grpSp>
      <p:grpSp>
        <p:nvGrpSpPr>
          <p:cNvPr id="32" name="Nhóm 2">
            <a:extLst>
              <a:ext uri="{FF2B5EF4-FFF2-40B4-BE49-F238E27FC236}">
                <a16:creationId xmlns:a16="http://schemas.microsoft.com/office/drawing/2014/main" id="{F58F85D0-3FC6-679C-B09F-4574A6D87515}"/>
              </a:ext>
            </a:extLst>
          </p:cNvPr>
          <p:cNvGrpSpPr/>
          <p:nvPr/>
        </p:nvGrpSpPr>
        <p:grpSpPr>
          <a:xfrm flipH="1">
            <a:off x="7286613" y="691662"/>
            <a:ext cx="4656417" cy="3068352"/>
            <a:chOff x="1139185" y="2161570"/>
            <a:chExt cx="7173783" cy="3736656"/>
          </a:xfrm>
        </p:grpSpPr>
        <p:sp>
          <p:nvSpPr>
            <p:cNvPr id="34" name="Bong bóng Lời nói: Hình chữ nhật với Góc Tròn 3">
              <a:extLst>
                <a:ext uri="{FF2B5EF4-FFF2-40B4-BE49-F238E27FC236}">
                  <a16:creationId xmlns:a16="http://schemas.microsoft.com/office/drawing/2014/main" id="{9BDBF1D1-E430-3236-B4D6-59EC1E986D00}"/>
                </a:ext>
              </a:extLst>
            </p:cNvPr>
            <p:cNvSpPr/>
            <p:nvPr/>
          </p:nvSpPr>
          <p:spPr>
            <a:xfrm flipH="1">
              <a:off x="1139185" y="2161570"/>
              <a:ext cx="7173783" cy="3736656"/>
            </a:xfrm>
            <a:custGeom>
              <a:avLst/>
              <a:gdLst>
                <a:gd name="connsiteX0" fmla="*/ 0 w 7173783"/>
                <a:gd name="connsiteY0" fmla="*/ 622788 h 3736656"/>
                <a:gd name="connsiteX1" fmla="*/ 622788 w 7173783"/>
                <a:gd name="connsiteY1" fmla="*/ 0 h 3736656"/>
                <a:gd name="connsiteX2" fmla="*/ 1195631 w 7173783"/>
                <a:gd name="connsiteY2" fmla="*/ 0 h 3736656"/>
                <a:gd name="connsiteX3" fmla="*/ 1195631 w 7173783"/>
                <a:gd name="connsiteY3" fmla="*/ 0 h 3736656"/>
                <a:gd name="connsiteX4" fmla="*/ 2989076 w 7173783"/>
                <a:gd name="connsiteY4" fmla="*/ 0 h 3736656"/>
                <a:gd name="connsiteX5" fmla="*/ 6550995 w 7173783"/>
                <a:gd name="connsiteY5" fmla="*/ 0 h 3736656"/>
                <a:gd name="connsiteX6" fmla="*/ 7173783 w 7173783"/>
                <a:gd name="connsiteY6" fmla="*/ 622788 h 3736656"/>
                <a:gd name="connsiteX7" fmla="*/ 7173783 w 7173783"/>
                <a:gd name="connsiteY7" fmla="*/ 2179716 h 3736656"/>
                <a:gd name="connsiteX8" fmla="*/ 7173783 w 7173783"/>
                <a:gd name="connsiteY8" fmla="*/ 2179716 h 3736656"/>
                <a:gd name="connsiteX9" fmla="*/ 7173783 w 7173783"/>
                <a:gd name="connsiteY9" fmla="*/ 3113880 h 3736656"/>
                <a:gd name="connsiteX10" fmla="*/ 7173783 w 7173783"/>
                <a:gd name="connsiteY10" fmla="*/ 3113868 h 3736656"/>
                <a:gd name="connsiteX11" fmla="*/ 6550995 w 7173783"/>
                <a:gd name="connsiteY11" fmla="*/ 3736656 h 3736656"/>
                <a:gd name="connsiteX12" fmla="*/ 2989076 w 7173783"/>
                <a:gd name="connsiteY12" fmla="*/ 3736656 h 3736656"/>
                <a:gd name="connsiteX13" fmla="*/ 1195631 w 7173783"/>
                <a:gd name="connsiteY13" fmla="*/ 3736656 h 3736656"/>
                <a:gd name="connsiteX14" fmla="*/ 1195631 w 7173783"/>
                <a:gd name="connsiteY14" fmla="*/ 3736656 h 3736656"/>
                <a:gd name="connsiteX15" fmla="*/ 622788 w 7173783"/>
                <a:gd name="connsiteY15" fmla="*/ 3736656 h 3736656"/>
                <a:gd name="connsiteX16" fmla="*/ 0 w 7173783"/>
                <a:gd name="connsiteY16" fmla="*/ 3113868 h 3736656"/>
                <a:gd name="connsiteX17" fmla="*/ 0 w 7173783"/>
                <a:gd name="connsiteY17" fmla="*/ 3113880 h 3736656"/>
                <a:gd name="connsiteX18" fmla="*/ -1293792 w 7173783"/>
                <a:gd name="connsiteY18" fmla="*/ 2343855 h 3736656"/>
                <a:gd name="connsiteX19" fmla="*/ 0 w 7173783"/>
                <a:gd name="connsiteY19" fmla="*/ 2179716 h 3736656"/>
                <a:gd name="connsiteX20" fmla="*/ 0 w 7173783"/>
                <a:gd name="connsiteY20" fmla="*/ 622788 h 373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3736656" fill="none" extrusionOk="0">
                  <a:moveTo>
                    <a:pt x="0" y="622788"/>
                  </a:moveTo>
                  <a:cubicBezTo>
                    <a:pt x="-28094" y="245611"/>
                    <a:pt x="275657" y="-5769"/>
                    <a:pt x="622788" y="0"/>
                  </a:cubicBezTo>
                  <a:cubicBezTo>
                    <a:pt x="891126" y="35821"/>
                    <a:pt x="1054447" y="48516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524031" y="169626"/>
                    <a:pt x="6022263" y="166819"/>
                    <a:pt x="6550995" y="0"/>
                  </a:cubicBezTo>
                  <a:cubicBezTo>
                    <a:pt x="6918913" y="-35935"/>
                    <a:pt x="7138022" y="252658"/>
                    <a:pt x="7173783" y="622788"/>
                  </a:cubicBezTo>
                  <a:cubicBezTo>
                    <a:pt x="7307286" y="1365295"/>
                    <a:pt x="7053877" y="1468078"/>
                    <a:pt x="7173783" y="2179716"/>
                  </a:cubicBezTo>
                  <a:lnTo>
                    <a:pt x="7173783" y="2179716"/>
                  </a:lnTo>
                  <a:cubicBezTo>
                    <a:pt x="7236074" y="2591870"/>
                    <a:pt x="7210589" y="2845059"/>
                    <a:pt x="7173783" y="3113880"/>
                  </a:cubicBezTo>
                  <a:cubicBezTo>
                    <a:pt x="7173782" y="3113875"/>
                    <a:pt x="7173784" y="3113873"/>
                    <a:pt x="7173783" y="3113868"/>
                  </a:cubicBezTo>
                  <a:cubicBezTo>
                    <a:pt x="7214291" y="3426033"/>
                    <a:pt x="6904144" y="3760410"/>
                    <a:pt x="6550995" y="3736656"/>
                  </a:cubicBezTo>
                  <a:cubicBezTo>
                    <a:pt x="5282595" y="3659694"/>
                    <a:pt x="3543674" y="3707597"/>
                    <a:pt x="2989076" y="3736656"/>
                  </a:cubicBezTo>
                  <a:cubicBezTo>
                    <a:pt x="2457844" y="3719649"/>
                    <a:pt x="1832322" y="3702396"/>
                    <a:pt x="1195631" y="3736656"/>
                  </a:cubicBezTo>
                  <a:lnTo>
                    <a:pt x="1195631" y="3736656"/>
                  </a:lnTo>
                  <a:cubicBezTo>
                    <a:pt x="991623" y="3729851"/>
                    <a:pt x="862126" y="3714594"/>
                    <a:pt x="622788" y="3736656"/>
                  </a:cubicBezTo>
                  <a:cubicBezTo>
                    <a:pt x="255202" y="3744101"/>
                    <a:pt x="2082" y="3504386"/>
                    <a:pt x="0" y="3113868"/>
                  </a:cubicBezTo>
                  <a:cubicBezTo>
                    <a:pt x="0" y="3113871"/>
                    <a:pt x="0" y="3113878"/>
                    <a:pt x="0" y="3113880"/>
                  </a:cubicBezTo>
                  <a:cubicBezTo>
                    <a:pt x="-355349" y="2929664"/>
                    <a:pt x="-1199043" y="2542516"/>
                    <a:pt x="-1293792" y="2343855"/>
                  </a:cubicBezTo>
                  <a:cubicBezTo>
                    <a:pt x="-652002" y="2339115"/>
                    <a:pt x="-338605" y="2183441"/>
                    <a:pt x="0" y="2179716"/>
                  </a:cubicBezTo>
                  <a:cubicBezTo>
                    <a:pt x="-126384" y="1409931"/>
                    <a:pt x="-104759" y="1347094"/>
                    <a:pt x="0" y="622788"/>
                  </a:cubicBezTo>
                  <a:close/>
                </a:path>
                <a:path w="7173783" h="3736656" stroke="0" extrusionOk="0">
                  <a:moveTo>
                    <a:pt x="0" y="622788"/>
                  </a:moveTo>
                  <a:cubicBezTo>
                    <a:pt x="33159" y="282770"/>
                    <a:pt x="263037" y="-21251"/>
                    <a:pt x="622788" y="0"/>
                  </a:cubicBezTo>
                  <a:cubicBezTo>
                    <a:pt x="698628" y="31800"/>
                    <a:pt x="1024553" y="18216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666461" y="117495"/>
                    <a:pt x="5477730" y="-81622"/>
                    <a:pt x="6550995" y="0"/>
                  </a:cubicBezTo>
                  <a:cubicBezTo>
                    <a:pt x="6871429" y="-9468"/>
                    <a:pt x="7181044" y="280491"/>
                    <a:pt x="7173783" y="622788"/>
                  </a:cubicBezTo>
                  <a:cubicBezTo>
                    <a:pt x="7247632" y="868559"/>
                    <a:pt x="7099267" y="1886675"/>
                    <a:pt x="7173783" y="2179716"/>
                  </a:cubicBezTo>
                  <a:lnTo>
                    <a:pt x="7173783" y="2179716"/>
                  </a:lnTo>
                  <a:cubicBezTo>
                    <a:pt x="7228756" y="2570406"/>
                    <a:pt x="7146365" y="2986442"/>
                    <a:pt x="7173783" y="3113880"/>
                  </a:cubicBezTo>
                  <a:cubicBezTo>
                    <a:pt x="7173783" y="3113873"/>
                    <a:pt x="7173782" y="3113871"/>
                    <a:pt x="7173783" y="3113868"/>
                  </a:cubicBezTo>
                  <a:cubicBezTo>
                    <a:pt x="7194443" y="3432121"/>
                    <a:pt x="6829574" y="3731754"/>
                    <a:pt x="6550995" y="3736656"/>
                  </a:cubicBezTo>
                  <a:cubicBezTo>
                    <a:pt x="4782036" y="3591572"/>
                    <a:pt x="4577926" y="3771735"/>
                    <a:pt x="2989076" y="3736656"/>
                  </a:cubicBezTo>
                  <a:cubicBezTo>
                    <a:pt x="2198558" y="3775746"/>
                    <a:pt x="1678911" y="3697990"/>
                    <a:pt x="1195631" y="3736656"/>
                  </a:cubicBezTo>
                  <a:lnTo>
                    <a:pt x="1195631" y="3736656"/>
                  </a:lnTo>
                  <a:cubicBezTo>
                    <a:pt x="1085606" y="3693188"/>
                    <a:pt x="904370" y="3753201"/>
                    <a:pt x="622788" y="3736656"/>
                  </a:cubicBezTo>
                  <a:cubicBezTo>
                    <a:pt x="245367" y="3722363"/>
                    <a:pt x="8653" y="3452490"/>
                    <a:pt x="0" y="3113868"/>
                  </a:cubicBezTo>
                  <a:cubicBezTo>
                    <a:pt x="0" y="3113869"/>
                    <a:pt x="0" y="3113875"/>
                    <a:pt x="0" y="3113880"/>
                  </a:cubicBezTo>
                  <a:cubicBezTo>
                    <a:pt x="-318898" y="2943042"/>
                    <a:pt x="-822249" y="2565141"/>
                    <a:pt x="-1293792" y="2343855"/>
                  </a:cubicBezTo>
                  <a:cubicBezTo>
                    <a:pt x="-715894" y="2267171"/>
                    <a:pt x="-242825" y="2145024"/>
                    <a:pt x="0" y="2179716"/>
                  </a:cubicBezTo>
                  <a:cubicBezTo>
                    <a:pt x="26841" y="1437474"/>
                    <a:pt x="113388" y="1275576"/>
                    <a:pt x="0" y="622788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214188587">
                    <a:prstGeom prst="wedgeRoundRectCallout">
                      <a:avLst>
                        <a:gd name="adj1" fmla="val -68035"/>
                        <a:gd name="adj2" fmla="val 1272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5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>
              <a:off x="1553957" y="2325302"/>
              <a:ext cx="6213646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3000" b="0" dirty="0" err="1">
                  <a:latin typeface="+mn-lt"/>
                </a:rPr>
                <a:t>Trước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khi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hàng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bán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kem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của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chúng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mình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mở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cửa</a:t>
              </a:r>
              <a:r>
                <a:rPr lang="en-US" sz="3000" b="0" dirty="0">
                  <a:latin typeface="+mn-lt"/>
                </a:rPr>
                <a:t>, </a:t>
              </a:r>
              <a:r>
                <a:rPr lang="en-US" sz="3000" b="0" dirty="0" err="1">
                  <a:latin typeface="+mn-lt"/>
                </a:rPr>
                <a:t>hãy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giúp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chúng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mình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làm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ra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các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vị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kem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thật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ngon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bằng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cách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vượt</a:t>
              </a:r>
              <a:r>
                <a:rPr lang="en-US" sz="3000" b="0" dirty="0">
                  <a:latin typeface="+mn-lt"/>
                </a:rPr>
                <a:t> qua </a:t>
              </a:r>
              <a:r>
                <a:rPr lang="en-US" sz="3000" b="0" dirty="0" err="1">
                  <a:latin typeface="+mn-lt"/>
                </a:rPr>
                <a:t>các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bài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tập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nhé</a:t>
              </a:r>
              <a:r>
                <a:rPr lang="en-US" sz="3000" b="0" dirty="0">
                  <a:latin typeface="+mn-lt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18769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53872" r="60346" b="-1818"/>
          <a:stretch/>
        </p:blipFill>
        <p:spPr>
          <a:xfrm>
            <a:off x="6831106" y="3815338"/>
            <a:ext cx="4167820" cy="320166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251706" y="-72446"/>
            <a:ext cx="5883809" cy="3956327"/>
            <a:chOff x="6251706" y="-72446"/>
            <a:chExt cx="5883809" cy="3956327"/>
          </a:xfrm>
        </p:grpSpPr>
        <p:grpSp>
          <p:nvGrpSpPr>
            <p:cNvPr id="4" name="Group 3"/>
            <p:cNvGrpSpPr/>
            <p:nvPr/>
          </p:nvGrpSpPr>
          <p:grpSpPr>
            <a:xfrm>
              <a:off x="6251706" y="-72446"/>
              <a:ext cx="5883809" cy="3956327"/>
              <a:chOff x="6251706" y="-72446"/>
              <a:chExt cx="5883809" cy="3956327"/>
            </a:xfrm>
          </p:grpSpPr>
          <p:pic>
            <p:nvPicPr>
              <p:cNvPr id="14" name="Hình ảnh 3" descr="Ảnh có chứa trong nhà&#10;&#10;Mô tả được tạo tự động">
                <a:extLst>
                  <a:ext uri="{FF2B5EF4-FFF2-40B4-BE49-F238E27FC236}">
                    <a16:creationId xmlns:a16="http://schemas.microsoft.com/office/drawing/2014/main" id="{FCBB7634-F411-68CF-025C-85383CA7A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194" b="96350" l="3370" r="97826">
                            <a14:foregroundMark x1="15435" y1="10951" x2="34565" y2="12928"/>
                            <a14:foregroundMark x1="10217" y1="7909" x2="48261" y2="9202"/>
                            <a14:foregroundMark x1="43261" y1="5779" x2="79674" y2="9202"/>
                            <a14:foregroundMark x1="79674" y1="9202" x2="89348" y2="9125"/>
                            <a14:foregroundMark x1="90435" y1="7376" x2="91304" y2="12319"/>
                            <a14:foregroundMark x1="89891" y1="4563" x2="95000" y2="10722"/>
                            <a14:foregroundMark x1="8261" y1="4563" x2="10326" y2="12395"/>
                            <a14:foregroundMark x1="10326" y1="12395" x2="12500" y2="13308"/>
                            <a14:foregroundMark x1="4565" y1="4791" x2="5326" y2="12776"/>
                            <a14:foregroundMark x1="5326" y1="12776" x2="5761" y2="13156"/>
                            <a14:foregroundMark x1="3696" y1="92319" x2="44130" y2="90570"/>
                            <a14:foregroundMark x1="44130" y1="90570" x2="64674" y2="90951"/>
                            <a14:foregroundMark x1="64674" y1="90951" x2="77391" y2="90951"/>
                            <a14:foregroundMark x1="77391" y1="90951" x2="91522" y2="90951"/>
                            <a14:foregroundMark x1="91522" y1="90951" x2="91630" y2="91331"/>
                            <a14:foregroundMark x1="27609" y1="92928" x2="17717" y2="92700"/>
                            <a14:foregroundMark x1="17717" y1="92700" x2="17717" y2="92700"/>
                            <a14:foregroundMark x1="5435" y1="96350" x2="3478" y2="96350"/>
                            <a14:foregroundMark x1="95000" y1="87529" x2="96413" y2="91939"/>
                            <a14:foregroundMark x1="9674" y1="3574" x2="11739" y2="3954"/>
                            <a14:foregroundMark x1="6304" y1="3194" x2="3696" y2="9962"/>
                            <a14:foregroundMark x1="94130" y1="3346" x2="97826" y2="12167"/>
                            <a14:foregroundMark x1="97826" y1="12167" x2="97065" y2="131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197944" y="-1018684"/>
                <a:ext cx="3956327" cy="5848804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481" t="-2451" r="46089" b="48656"/>
              <a:stretch/>
            </p:blipFill>
            <p:spPr>
              <a:xfrm rot="1694111" flipH="1">
                <a:off x="6643519" y="732197"/>
                <a:ext cx="1853965" cy="2122683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93" t="-2451" r="25321" b="48656"/>
              <a:stretch/>
            </p:blipFill>
            <p:spPr>
              <a:xfrm flipH="1">
                <a:off x="8336180" y="1138120"/>
                <a:ext cx="1325715" cy="2069421"/>
              </a:xfrm>
              <a:prstGeom prst="rect">
                <a:avLst/>
              </a:prstGeom>
            </p:spPr>
          </p:pic>
          <p:sp>
            <p:nvSpPr>
              <p:cNvPr id="18" name="TextBox 10">
                <a:extLst>
                  <a:ext uri="{FF2B5EF4-FFF2-40B4-BE49-F238E27FC236}">
                    <a16:creationId xmlns:a16="http://schemas.microsoft.com/office/drawing/2014/main" id="{A509B131-BA1A-5EC9-D7D8-955C5F559CEC}"/>
                  </a:ext>
                </a:extLst>
              </p:cNvPr>
              <p:cNvSpPr txBox="1"/>
              <p:nvPr/>
            </p:nvSpPr>
            <p:spPr>
              <a:xfrm>
                <a:off x="6254367" y="77172"/>
                <a:ext cx="5881148" cy="940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45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Hoa Nho LNTH" pitchFamily="2" charset="0"/>
                  </a:rPr>
                  <a:t>Nguyên</a:t>
                </a:r>
                <a:r>
                  <a:rPr lang="en-US" sz="45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Hoa Nho LNTH" pitchFamily="2" charset="0"/>
                  </a:rPr>
                  <a:t> </a:t>
                </a:r>
                <a:r>
                  <a:rPr lang="en-US" sz="45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Hoa Nho LNTH" pitchFamily="2" charset="0"/>
                  </a:rPr>
                  <a:t>liệu</a:t>
                </a:r>
                <a:r>
                  <a:rPr lang="en-US" sz="45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Hoa Nho LNTH" pitchFamily="2" charset="0"/>
                  </a:rPr>
                  <a:t> </a:t>
                </a:r>
                <a:r>
                  <a:rPr lang="en-US" sz="45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Hoa Nho LNTH" pitchFamily="2" charset="0"/>
                  </a:rPr>
                  <a:t>làm</a:t>
                </a:r>
                <a:r>
                  <a:rPr lang="en-US" sz="45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Hoa Nho LNTH" pitchFamily="2" charset="0"/>
                  </a:rPr>
                  <a:t> </a:t>
                </a:r>
                <a:r>
                  <a:rPr lang="en-US" sz="45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Hoa Nho LNTH" pitchFamily="2" charset="0"/>
                  </a:rPr>
                  <a:t>kem</a:t>
                </a:r>
                <a:r>
                  <a:rPr lang="en-US" sz="45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Hoa Nho LNTH" pitchFamily="2" charset="0"/>
                  </a:rPr>
                  <a:t>:</a:t>
                </a: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71" t="1616" r="59610" b="8110"/>
            <a:stretch/>
          </p:blipFill>
          <p:spPr>
            <a:xfrm>
              <a:off x="10117402" y="1387345"/>
              <a:ext cx="881524" cy="2051643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21954" y="348652"/>
            <a:ext cx="6864659" cy="5110854"/>
            <a:chOff x="421954" y="348652"/>
            <a:chExt cx="6864659" cy="5110854"/>
          </a:xfrm>
        </p:grpSpPr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0FEF4034-59E7-6EB0-9FE9-3085BA317B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78" t="13101" r="-19515" b="23911"/>
            <a:stretch/>
          </p:blipFill>
          <p:spPr>
            <a:xfrm>
              <a:off x="421954" y="691662"/>
              <a:ext cx="6409152" cy="4767844"/>
            </a:xfrm>
            <a:prstGeom prst="rect">
              <a:avLst/>
            </a:prstGeom>
          </p:spPr>
        </p:pic>
        <p:pic>
          <p:nvPicPr>
            <p:cNvPr id="13" name="Hình ảnh 8">
              <a:extLst>
                <a:ext uri="{FF2B5EF4-FFF2-40B4-BE49-F238E27FC236}">
                  <a16:creationId xmlns:a16="http://schemas.microsoft.com/office/drawing/2014/main" id="{E6083E62-8B1C-361B-2A85-1EDE46DF8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8625" b="24796"/>
            <a:stretch/>
          </p:blipFill>
          <p:spPr>
            <a:xfrm>
              <a:off x="2922409" y="348652"/>
              <a:ext cx="4364204" cy="51108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02000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3137" y="2346896"/>
            <a:ext cx="11503822" cy="3649371"/>
            <a:chOff x="383137" y="2346896"/>
            <a:chExt cx="11503822" cy="3649371"/>
          </a:xfrm>
        </p:grpSpPr>
        <p:sp>
          <p:nvSpPr>
            <p:cNvPr id="15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383137" y="2346896"/>
              <a:ext cx="11503822" cy="2279653"/>
            </a:xfrm>
            <a:custGeom>
              <a:avLst/>
              <a:gdLst>
                <a:gd name="connsiteX0" fmla="*/ 0 w 11503822"/>
                <a:gd name="connsiteY0" fmla="*/ 379950 h 2279653"/>
                <a:gd name="connsiteX1" fmla="*/ 379950 w 11503822"/>
                <a:gd name="connsiteY1" fmla="*/ 0 h 2279653"/>
                <a:gd name="connsiteX2" fmla="*/ 11123872 w 11503822"/>
                <a:gd name="connsiteY2" fmla="*/ 0 h 2279653"/>
                <a:gd name="connsiteX3" fmla="*/ 11503822 w 11503822"/>
                <a:gd name="connsiteY3" fmla="*/ 379950 h 2279653"/>
                <a:gd name="connsiteX4" fmla="*/ 11503822 w 11503822"/>
                <a:gd name="connsiteY4" fmla="*/ 1899703 h 2279653"/>
                <a:gd name="connsiteX5" fmla="*/ 11123872 w 11503822"/>
                <a:gd name="connsiteY5" fmla="*/ 2279653 h 2279653"/>
                <a:gd name="connsiteX6" fmla="*/ 379950 w 11503822"/>
                <a:gd name="connsiteY6" fmla="*/ 2279653 h 2279653"/>
                <a:gd name="connsiteX7" fmla="*/ 0 w 11503822"/>
                <a:gd name="connsiteY7" fmla="*/ 1899703 h 2279653"/>
                <a:gd name="connsiteX8" fmla="*/ 0 w 11503822"/>
                <a:gd name="connsiteY8" fmla="*/ 379950 h 227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03822" h="2279653" fill="none" extrusionOk="0">
                  <a:moveTo>
                    <a:pt x="0" y="379950"/>
                  </a:moveTo>
                  <a:cubicBezTo>
                    <a:pt x="-23099" y="171545"/>
                    <a:pt x="169246" y="4900"/>
                    <a:pt x="379950" y="0"/>
                  </a:cubicBezTo>
                  <a:cubicBezTo>
                    <a:pt x="3466450" y="77600"/>
                    <a:pt x="8245261" y="-27269"/>
                    <a:pt x="11123872" y="0"/>
                  </a:cubicBezTo>
                  <a:cubicBezTo>
                    <a:pt x="11344525" y="-14262"/>
                    <a:pt x="11509929" y="171907"/>
                    <a:pt x="11503822" y="379950"/>
                  </a:cubicBezTo>
                  <a:cubicBezTo>
                    <a:pt x="11585684" y="953389"/>
                    <a:pt x="11576408" y="1386033"/>
                    <a:pt x="11503822" y="1899703"/>
                  </a:cubicBezTo>
                  <a:cubicBezTo>
                    <a:pt x="11496693" y="2106755"/>
                    <a:pt x="11314553" y="2288103"/>
                    <a:pt x="11123872" y="2279653"/>
                  </a:cubicBezTo>
                  <a:cubicBezTo>
                    <a:pt x="9818510" y="2328830"/>
                    <a:pt x="2147766" y="2156951"/>
                    <a:pt x="379950" y="2279653"/>
                  </a:cubicBezTo>
                  <a:cubicBezTo>
                    <a:pt x="167598" y="2298937"/>
                    <a:pt x="-29163" y="2134654"/>
                    <a:pt x="0" y="1899703"/>
                  </a:cubicBezTo>
                  <a:cubicBezTo>
                    <a:pt x="-131066" y="1240475"/>
                    <a:pt x="97113" y="990101"/>
                    <a:pt x="0" y="379950"/>
                  </a:cubicBezTo>
                  <a:close/>
                </a:path>
                <a:path w="11503822" h="2279653" stroke="0" extrusionOk="0">
                  <a:moveTo>
                    <a:pt x="0" y="379950"/>
                  </a:moveTo>
                  <a:cubicBezTo>
                    <a:pt x="17260" y="168136"/>
                    <a:pt x="185709" y="-1041"/>
                    <a:pt x="379950" y="0"/>
                  </a:cubicBezTo>
                  <a:cubicBezTo>
                    <a:pt x="4496771" y="-129276"/>
                    <a:pt x="8252772" y="-77778"/>
                    <a:pt x="11123872" y="0"/>
                  </a:cubicBezTo>
                  <a:cubicBezTo>
                    <a:pt x="11329121" y="-14639"/>
                    <a:pt x="11501992" y="180661"/>
                    <a:pt x="11503822" y="379950"/>
                  </a:cubicBezTo>
                  <a:cubicBezTo>
                    <a:pt x="11447510" y="727391"/>
                    <a:pt x="11601400" y="1242378"/>
                    <a:pt x="11503822" y="1899703"/>
                  </a:cubicBezTo>
                  <a:cubicBezTo>
                    <a:pt x="11506054" y="2114250"/>
                    <a:pt x="11325979" y="2282282"/>
                    <a:pt x="11123872" y="2279653"/>
                  </a:cubicBezTo>
                  <a:cubicBezTo>
                    <a:pt x="9035661" y="2323873"/>
                    <a:pt x="4872950" y="2250271"/>
                    <a:pt x="379950" y="2279653"/>
                  </a:cubicBezTo>
                  <a:cubicBezTo>
                    <a:pt x="167370" y="2269130"/>
                    <a:pt x="-7116" y="2107899"/>
                    <a:pt x="0" y="1899703"/>
                  </a:cubicBezTo>
                  <a:cubicBezTo>
                    <a:pt x="-41846" y="1653235"/>
                    <a:pt x="1037" y="1077954"/>
                    <a:pt x="0" y="37995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FB85A1"/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8" t="5256" r="59014" b="53780"/>
            <a:stretch/>
          </p:blipFill>
          <p:spPr>
            <a:xfrm>
              <a:off x="8493578" y="4498762"/>
              <a:ext cx="2802242" cy="1497505"/>
            </a:xfrm>
            <a:prstGeom prst="rect">
              <a:avLst/>
            </a:prstGeom>
          </p:spPr>
        </p:pic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0ADF44AD-C3AA-915D-6251-5DA41C4D3A2D}"/>
                </a:ext>
              </a:extLst>
            </p:cNvPr>
            <p:cNvSpPr txBox="1"/>
            <p:nvPr/>
          </p:nvSpPr>
          <p:spPr>
            <a:xfrm>
              <a:off x="662855" y="2755916"/>
              <a:ext cx="10632966" cy="1708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 algn="just">
                <a:buFontTx/>
                <a:buChar char="-"/>
              </a:pPr>
              <a:r>
                <a:rPr lang="en-US" sz="3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Học</a:t>
              </a:r>
              <a:r>
                <a:rPr lang="en-US" sz="3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sinh</a:t>
              </a:r>
              <a:r>
                <a:rPr lang="en-US" sz="3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lang="en-US" sz="3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500" dirty="0">
                  <a:latin typeface="Calibri" panose="020F0502020204030204" pitchFamily="34" charset="0"/>
                  <a:cs typeface="Calibri" panose="020F0502020204030204" pitchFamily="34" charset="0"/>
                </a:rPr>
                <a:t> số </a:t>
              </a:r>
              <a:r>
                <a:rPr lang="en-US" sz="3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tròn</a:t>
              </a:r>
              <a:r>
                <a:rPr lang="en-US" sz="3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nghìn</a:t>
              </a:r>
              <a:r>
                <a:rPr lang="en-US" sz="3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bất</a:t>
              </a:r>
              <a:r>
                <a:rPr lang="en-US" sz="3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kì</a:t>
              </a:r>
              <a:r>
                <a:rPr lang="en-US" sz="3500" dirty="0"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lang="en-US" sz="3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3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phạm</a:t>
              </a:r>
              <a:r>
                <a:rPr lang="en-US" sz="3500" dirty="0">
                  <a:latin typeface="Calibri" panose="020F0502020204030204" pitchFamily="34" charset="0"/>
                  <a:cs typeface="Calibri" panose="020F0502020204030204" pitchFamily="34" charset="0"/>
                </a:rPr>
                <a:t> vi 10 000) </a:t>
              </a:r>
              <a:r>
                <a:rPr lang="en-US" sz="3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3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bảng</a:t>
              </a:r>
              <a:r>
                <a:rPr lang="en-US" sz="3500" dirty="0">
                  <a:latin typeface="Calibri" panose="020F0502020204030204" pitchFamily="34" charset="0"/>
                  <a:cs typeface="Calibri" panose="020F0502020204030204" pitchFamily="34" charset="0"/>
                </a:rPr>
                <a:t> con.</a:t>
              </a:r>
            </a:p>
            <a:p>
              <a:pPr marL="571500" indent="-571500" algn="just">
                <a:buFontTx/>
                <a:buChar char="-"/>
              </a:pPr>
              <a:r>
                <a:rPr lang="en-US" sz="3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bất</a:t>
              </a:r>
              <a:r>
                <a:rPr lang="en-US" sz="3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kì</a:t>
              </a:r>
              <a:r>
                <a:rPr lang="en-US" sz="3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đưa</a:t>
              </a:r>
              <a:r>
                <a:rPr lang="en-US" sz="3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bảng</a:t>
              </a:r>
              <a:r>
                <a:rPr lang="en-US" sz="3500" dirty="0">
                  <a:latin typeface="Calibri" panose="020F0502020204030204" pitchFamily="34" charset="0"/>
                  <a:cs typeface="Calibri" panose="020F0502020204030204" pitchFamily="34" charset="0"/>
                </a:rPr>
                <a:t> con </a:t>
              </a:r>
              <a:r>
                <a:rPr lang="en-US" sz="3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lên</a:t>
              </a:r>
              <a:r>
                <a:rPr lang="en-US" sz="3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lang="en-US" sz="3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  <a:r>
                <a:rPr lang="en-US" sz="3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3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tìm</a:t>
              </a:r>
              <a:r>
                <a:rPr lang="en-US" sz="3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5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18" name="Nhóm 12">
            <a:extLst>
              <a:ext uri="{FF2B5EF4-FFF2-40B4-BE49-F238E27FC236}">
                <a16:creationId xmlns:a16="http://schemas.microsoft.com/office/drawing/2014/main" id="{5E1C5CE2-A947-77DD-BB66-813FE2B58F25}"/>
              </a:ext>
            </a:extLst>
          </p:cNvPr>
          <p:cNvGrpSpPr/>
          <p:nvPr/>
        </p:nvGrpSpPr>
        <p:grpSpPr>
          <a:xfrm>
            <a:off x="6078135" y="184655"/>
            <a:ext cx="5516242" cy="1685979"/>
            <a:chOff x="1281354" y="1850332"/>
            <a:chExt cx="7287294" cy="1752519"/>
          </a:xfrm>
        </p:grpSpPr>
        <p:sp>
          <p:nvSpPr>
            <p:cNvPr id="21" name="Hộp Văn bản 13">
              <a:extLst>
                <a:ext uri="{FF2B5EF4-FFF2-40B4-BE49-F238E27FC236}">
                  <a16:creationId xmlns:a16="http://schemas.microsoft.com/office/drawing/2014/main" id="{A8B53FDF-9183-25E3-EEE8-23833AD67BE6}"/>
                </a:ext>
              </a:extLst>
            </p:cNvPr>
            <p:cNvSpPr txBox="1"/>
            <p:nvPr/>
          </p:nvSpPr>
          <p:spPr>
            <a:xfrm>
              <a:off x="1308041" y="1907257"/>
              <a:ext cx="7260607" cy="16955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0000" dirty="0">
                  <a:ln w="381000">
                    <a:solidFill>
                      <a:schemeClr val="bg1"/>
                    </a:solidFill>
                  </a:ln>
                  <a:latin typeface="SVN-Hole Hearted" panose="020B0A06020104020203" pitchFamily="34" charset="0"/>
                </a:rPr>
                <a:t>TÌM BẠN</a:t>
              </a:r>
              <a:endParaRPr lang="vi-VN" sz="10000" dirty="0">
                <a:ln w="3810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8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1281354" y="1850332"/>
              <a:ext cx="7260607" cy="16955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T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Ì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M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B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2ADA2"/>
                  </a:solidFill>
                  <a:latin typeface="SVN-Hole Hearted" panose="020B0A06020104020203" pitchFamily="34" charset="0"/>
                </a:rPr>
                <a:t>Ạ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N</a:t>
              </a:r>
              <a:endParaRPr lang="vi-VN" sz="10000" dirty="0">
                <a:ln w="28575">
                  <a:solidFill>
                    <a:srgbClr val="0070C0"/>
                  </a:solidFill>
                </a:ln>
                <a:solidFill>
                  <a:srgbClr val="A4EBF2"/>
                </a:solidFill>
              </a:endParaRPr>
            </a:p>
          </p:txBody>
        </p:sp>
      </p:grpSp>
      <p:grpSp>
        <p:nvGrpSpPr>
          <p:cNvPr id="29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662854" y="965424"/>
            <a:ext cx="4280542" cy="1393227"/>
            <a:chOff x="3666356" y="4573200"/>
            <a:chExt cx="4280542" cy="1393227"/>
          </a:xfrm>
        </p:grpSpPr>
        <p:sp>
          <p:nvSpPr>
            <p:cNvPr id="30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66356" y="4584954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35267" y="1882388"/>
            <a:ext cx="4399560" cy="865882"/>
            <a:chOff x="-69671" y="807048"/>
            <a:chExt cx="8085908" cy="865882"/>
          </a:xfrm>
        </p:grpSpPr>
        <p:sp>
          <p:nvSpPr>
            <p:cNvPr id="17" name="Hộp Văn bản 8"/>
            <p:cNvSpPr txBox="1"/>
            <p:nvPr/>
          </p:nvSpPr>
          <p:spPr>
            <a:xfrm>
              <a:off x="-69671" y="807048"/>
              <a:ext cx="8085908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Luật</a:t>
              </a:r>
              <a:r>
                <a:rPr lang="en-US" sz="5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5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chơi</a:t>
              </a:r>
              <a:r>
                <a:rPr lang="en-US" sz="5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:</a:t>
              </a:r>
              <a:endParaRPr lang="vi-VN" sz="5000" dirty="0">
                <a:ln w="190500">
                  <a:solidFill>
                    <a:schemeClr val="bg1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9" name="Hộp Văn bản 8"/>
            <p:cNvSpPr txBox="1"/>
            <p:nvPr/>
          </p:nvSpPr>
          <p:spPr>
            <a:xfrm>
              <a:off x="-69671" y="811156"/>
              <a:ext cx="8085908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000" dirty="0" err="1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Luật</a:t>
              </a:r>
              <a:r>
                <a:rPr lang="en-US" sz="5000" dirty="0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5000" dirty="0" err="1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chơi</a:t>
              </a:r>
              <a:r>
                <a:rPr lang="en-US" sz="5000" dirty="0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:</a:t>
              </a:r>
              <a:endParaRPr lang="vi-VN" sz="5000" dirty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23302" y="4568094"/>
            <a:ext cx="10050288" cy="3171019"/>
            <a:chOff x="-69671" y="806128"/>
            <a:chExt cx="8085908" cy="3171019"/>
          </a:xfrm>
        </p:grpSpPr>
        <p:sp>
          <p:nvSpPr>
            <p:cNvPr id="27" name="Hộp Văn bản 8"/>
            <p:cNvSpPr txBox="1"/>
            <p:nvPr/>
          </p:nvSpPr>
          <p:spPr>
            <a:xfrm>
              <a:off x="-69671" y="807048"/>
              <a:ext cx="8085908" cy="3170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Cùng</a:t>
              </a:r>
              <a:r>
                <a:rPr lang="en-US" sz="10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0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xem</a:t>
              </a:r>
              <a:r>
                <a:rPr lang="en-US" sz="10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0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ví</a:t>
              </a:r>
              <a:r>
                <a:rPr lang="en-US" sz="10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0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dụ</a:t>
              </a:r>
              <a:r>
                <a:rPr lang="en-US" sz="10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:</a:t>
              </a:r>
              <a:endParaRPr lang="vi-VN" sz="10000" dirty="0">
                <a:ln w="190500">
                  <a:solidFill>
                    <a:schemeClr val="bg1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32" name="Hộp Văn bản 8"/>
            <p:cNvSpPr txBox="1"/>
            <p:nvPr/>
          </p:nvSpPr>
          <p:spPr>
            <a:xfrm>
              <a:off x="-69671" y="806128"/>
              <a:ext cx="8085908" cy="3170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0" dirty="0" err="1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Cùng</a:t>
              </a:r>
              <a:r>
                <a:rPr lang="en-US" sz="10000" dirty="0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0000" dirty="0" err="1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xem</a:t>
              </a:r>
              <a:r>
                <a:rPr lang="en-US" sz="10000" dirty="0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0000" dirty="0" err="1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ví</a:t>
              </a:r>
              <a:r>
                <a:rPr lang="en-US" sz="10000" dirty="0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0000" dirty="0" err="1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dụ</a:t>
              </a:r>
              <a:r>
                <a:rPr lang="en-US" sz="10000" dirty="0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:</a:t>
              </a:r>
              <a:endParaRPr lang="vi-VN" sz="10000" dirty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0276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grpSp>
        <p:nvGrpSpPr>
          <p:cNvPr id="18" name="Nhóm 12">
            <a:extLst>
              <a:ext uri="{FF2B5EF4-FFF2-40B4-BE49-F238E27FC236}">
                <a16:creationId xmlns:a16="http://schemas.microsoft.com/office/drawing/2014/main" id="{5E1C5CE2-A947-77DD-BB66-813FE2B58F25}"/>
              </a:ext>
            </a:extLst>
          </p:cNvPr>
          <p:cNvGrpSpPr/>
          <p:nvPr/>
        </p:nvGrpSpPr>
        <p:grpSpPr>
          <a:xfrm>
            <a:off x="6078135" y="184655"/>
            <a:ext cx="5516242" cy="1685979"/>
            <a:chOff x="1281354" y="1850332"/>
            <a:chExt cx="7287294" cy="1752519"/>
          </a:xfrm>
        </p:grpSpPr>
        <p:sp>
          <p:nvSpPr>
            <p:cNvPr id="21" name="Hộp Văn bản 13">
              <a:extLst>
                <a:ext uri="{FF2B5EF4-FFF2-40B4-BE49-F238E27FC236}">
                  <a16:creationId xmlns:a16="http://schemas.microsoft.com/office/drawing/2014/main" id="{A8B53FDF-9183-25E3-EEE8-23833AD67BE6}"/>
                </a:ext>
              </a:extLst>
            </p:cNvPr>
            <p:cNvSpPr txBox="1"/>
            <p:nvPr/>
          </p:nvSpPr>
          <p:spPr>
            <a:xfrm>
              <a:off x="1308041" y="1907257"/>
              <a:ext cx="7260607" cy="16955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0000" dirty="0">
                  <a:ln w="381000">
                    <a:solidFill>
                      <a:schemeClr val="bg1"/>
                    </a:solidFill>
                  </a:ln>
                  <a:latin typeface="SVN-Hole Hearted" panose="020B0A06020104020203" pitchFamily="34" charset="0"/>
                </a:rPr>
                <a:t>TÌM BẠN</a:t>
              </a:r>
              <a:endParaRPr lang="vi-VN" sz="10000" dirty="0">
                <a:ln w="3810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8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1281354" y="1850332"/>
              <a:ext cx="7260607" cy="16955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T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Ì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M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B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2ADA2"/>
                  </a:solidFill>
                  <a:latin typeface="SVN-Hole Hearted" panose="020B0A06020104020203" pitchFamily="34" charset="0"/>
                </a:rPr>
                <a:t>Ạ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N</a:t>
              </a:r>
              <a:endParaRPr lang="vi-VN" sz="10000" dirty="0">
                <a:ln w="28575">
                  <a:solidFill>
                    <a:srgbClr val="0070C0"/>
                  </a:solidFill>
                </a:ln>
                <a:solidFill>
                  <a:srgbClr val="A4EBF2"/>
                </a:solidFill>
              </a:endParaRPr>
            </a:p>
          </p:txBody>
        </p:sp>
      </p:grpSp>
      <p:grpSp>
        <p:nvGrpSpPr>
          <p:cNvPr id="29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662854" y="965424"/>
            <a:ext cx="4280542" cy="1393227"/>
            <a:chOff x="3666356" y="4573200"/>
            <a:chExt cx="4280542" cy="1393227"/>
          </a:xfrm>
        </p:grpSpPr>
        <p:sp>
          <p:nvSpPr>
            <p:cNvPr id="30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66356" y="4584954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2854" y="1055026"/>
            <a:ext cx="5376844" cy="4742810"/>
            <a:chOff x="662854" y="1055026"/>
            <a:chExt cx="5376844" cy="4742810"/>
          </a:xfrm>
        </p:grpSpPr>
        <p:pic>
          <p:nvPicPr>
            <p:cNvPr id="34" name="Hình ảnh 11">
              <a:extLst>
                <a:ext uri="{FF2B5EF4-FFF2-40B4-BE49-F238E27FC236}">
                  <a16:creationId xmlns:a16="http://schemas.microsoft.com/office/drawing/2014/main" id="{0FEF4034-59E7-6EB0-9FE9-3085BA317B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78" t="13101" r="-19515" b="23911"/>
            <a:stretch/>
          </p:blipFill>
          <p:spPr>
            <a:xfrm>
              <a:off x="662854" y="1055026"/>
              <a:ext cx="5376844" cy="399989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9275" y="3915800"/>
              <a:ext cx="2810500" cy="1882036"/>
            </a:xfrm>
            <a:prstGeom prst="rect">
              <a:avLst/>
            </a:prstGeom>
          </p:spPr>
        </p:pic>
        <p:sp>
          <p:nvSpPr>
            <p:cNvPr id="45" name="Hộp Văn bản 30">
              <a:extLst>
                <a:ext uri="{FF2B5EF4-FFF2-40B4-BE49-F238E27FC236}">
                  <a16:creationId xmlns:a16="http://schemas.microsoft.com/office/drawing/2014/main" id="{42F67E33-B497-A4DD-05FC-169F91395116}"/>
                </a:ext>
              </a:extLst>
            </p:cNvPr>
            <p:cNvSpPr txBox="1"/>
            <p:nvPr/>
          </p:nvSpPr>
          <p:spPr>
            <a:xfrm>
              <a:off x="1379112" y="4368343"/>
              <a:ext cx="2383750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70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5 0</a:t>
              </a:r>
              <a:r>
                <a:rPr lang="pt-BR" sz="7000" b="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00</a:t>
              </a:r>
              <a:endParaRPr lang="en-US" sz="7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Nhóm 2">
            <a:extLst>
              <a:ext uri="{FF2B5EF4-FFF2-40B4-BE49-F238E27FC236}">
                <a16:creationId xmlns:a16="http://schemas.microsoft.com/office/drawing/2014/main" id="{F58F85D0-3FC6-679C-B09F-4574A6D87515}"/>
              </a:ext>
            </a:extLst>
          </p:cNvPr>
          <p:cNvGrpSpPr/>
          <p:nvPr/>
        </p:nvGrpSpPr>
        <p:grpSpPr>
          <a:xfrm flipH="1">
            <a:off x="4228329" y="1765799"/>
            <a:ext cx="2829064" cy="2588482"/>
            <a:chOff x="1139185" y="2161570"/>
            <a:chExt cx="7173783" cy="3152268"/>
          </a:xfrm>
        </p:grpSpPr>
        <p:sp>
          <p:nvSpPr>
            <p:cNvPr id="47" name="Bong bóng Lời nói: Hình chữ nhật với Góc Tròn 3">
              <a:extLst>
                <a:ext uri="{FF2B5EF4-FFF2-40B4-BE49-F238E27FC236}">
                  <a16:creationId xmlns:a16="http://schemas.microsoft.com/office/drawing/2014/main" id="{9BDBF1D1-E430-3236-B4D6-59EC1E986D00}"/>
                </a:ext>
              </a:extLst>
            </p:cNvPr>
            <p:cNvSpPr/>
            <p:nvPr/>
          </p:nvSpPr>
          <p:spPr>
            <a:xfrm flipH="1">
              <a:off x="1139185" y="2161570"/>
              <a:ext cx="7173783" cy="2236423"/>
            </a:xfrm>
            <a:custGeom>
              <a:avLst/>
              <a:gdLst>
                <a:gd name="connsiteX0" fmla="*/ 0 w 7173783"/>
                <a:gd name="connsiteY0" fmla="*/ 372745 h 2236423"/>
                <a:gd name="connsiteX1" fmla="*/ 372745 w 7173783"/>
                <a:gd name="connsiteY1" fmla="*/ 0 h 2236423"/>
                <a:gd name="connsiteX2" fmla="*/ 1195631 w 7173783"/>
                <a:gd name="connsiteY2" fmla="*/ 0 h 2236423"/>
                <a:gd name="connsiteX3" fmla="*/ 1195631 w 7173783"/>
                <a:gd name="connsiteY3" fmla="*/ 0 h 2236423"/>
                <a:gd name="connsiteX4" fmla="*/ 2989076 w 7173783"/>
                <a:gd name="connsiteY4" fmla="*/ 0 h 2236423"/>
                <a:gd name="connsiteX5" fmla="*/ 6801038 w 7173783"/>
                <a:gd name="connsiteY5" fmla="*/ 0 h 2236423"/>
                <a:gd name="connsiteX6" fmla="*/ 7173783 w 7173783"/>
                <a:gd name="connsiteY6" fmla="*/ 372745 h 2236423"/>
                <a:gd name="connsiteX7" fmla="*/ 7173783 w 7173783"/>
                <a:gd name="connsiteY7" fmla="*/ 1304580 h 2236423"/>
                <a:gd name="connsiteX8" fmla="*/ 7173783 w 7173783"/>
                <a:gd name="connsiteY8" fmla="*/ 1304580 h 2236423"/>
                <a:gd name="connsiteX9" fmla="*/ 7173783 w 7173783"/>
                <a:gd name="connsiteY9" fmla="*/ 1863686 h 2236423"/>
                <a:gd name="connsiteX10" fmla="*/ 7173783 w 7173783"/>
                <a:gd name="connsiteY10" fmla="*/ 1863678 h 2236423"/>
                <a:gd name="connsiteX11" fmla="*/ 6801038 w 7173783"/>
                <a:gd name="connsiteY11" fmla="*/ 2236423 h 2236423"/>
                <a:gd name="connsiteX12" fmla="*/ 2989076 w 7173783"/>
                <a:gd name="connsiteY12" fmla="*/ 2236423 h 2236423"/>
                <a:gd name="connsiteX13" fmla="*/ 1195631 w 7173783"/>
                <a:gd name="connsiteY13" fmla="*/ 2236423 h 2236423"/>
                <a:gd name="connsiteX14" fmla="*/ 1195631 w 7173783"/>
                <a:gd name="connsiteY14" fmla="*/ 2236423 h 2236423"/>
                <a:gd name="connsiteX15" fmla="*/ 372745 w 7173783"/>
                <a:gd name="connsiteY15" fmla="*/ 2236423 h 2236423"/>
                <a:gd name="connsiteX16" fmla="*/ 0 w 7173783"/>
                <a:gd name="connsiteY16" fmla="*/ 1863678 h 2236423"/>
                <a:gd name="connsiteX17" fmla="*/ 0 w 7173783"/>
                <a:gd name="connsiteY17" fmla="*/ 1863686 h 2236423"/>
                <a:gd name="connsiteX18" fmla="*/ -1293792 w 7173783"/>
                <a:gd name="connsiteY18" fmla="*/ 1402819 h 2236423"/>
                <a:gd name="connsiteX19" fmla="*/ 0 w 7173783"/>
                <a:gd name="connsiteY19" fmla="*/ 1304580 h 2236423"/>
                <a:gd name="connsiteX20" fmla="*/ 0 w 7173783"/>
                <a:gd name="connsiteY20" fmla="*/ 372745 h 2236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2236423" fill="none" extrusionOk="0">
                  <a:moveTo>
                    <a:pt x="0" y="372745"/>
                  </a:moveTo>
                  <a:cubicBezTo>
                    <a:pt x="-4620" y="171517"/>
                    <a:pt x="173614" y="-1866"/>
                    <a:pt x="372745" y="0"/>
                  </a:cubicBezTo>
                  <a:cubicBezTo>
                    <a:pt x="583820" y="1923"/>
                    <a:pt x="1039483" y="30028"/>
                    <a:pt x="1195631" y="0"/>
                  </a:cubicBezTo>
                  <a:lnTo>
                    <a:pt x="1195631" y="0"/>
                  </a:lnTo>
                  <a:cubicBezTo>
                    <a:pt x="1986174" y="39394"/>
                    <a:pt x="2099400" y="-76963"/>
                    <a:pt x="2989076" y="0"/>
                  </a:cubicBezTo>
                  <a:cubicBezTo>
                    <a:pt x="4086248" y="-129750"/>
                    <a:pt x="4986626" y="-136541"/>
                    <a:pt x="6801038" y="0"/>
                  </a:cubicBezTo>
                  <a:cubicBezTo>
                    <a:pt x="7004355" y="13149"/>
                    <a:pt x="7192778" y="191622"/>
                    <a:pt x="7173783" y="372745"/>
                  </a:cubicBezTo>
                  <a:cubicBezTo>
                    <a:pt x="7229521" y="705376"/>
                    <a:pt x="7141419" y="974311"/>
                    <a:pt x="7173783" y="1304580"/>
                  </a:cubicBezTo>
                  <a:lnTo>
                    <a:pt x="7173783" y="1304580"/>
                  </a:lnTo>
                  <a:cubicBezTo>
                    <a:pt x="7188694" y="1561949"/>
                    <a:pt x="7207009" y="1764429"/>
                    <a:pt x="7173783" y="1863686"/>
                  </a:cubicBezTo>
                  <a:lnTo>
                    <a:pt x="7173783" y="1863678"/>
                  </a:lnTo>
                  <a:cubicBezTo>
                    <a:pt x="7175713" y="2058669"/>
                    <a:pt x="7014574" y="2217633"/>
                    <a:pt x="6801038" y="2236423"/>
                  </a:cubicBezTo>
                  <a:cubicBezTo>
                    <a:pt x="5079400" y="2312111"/>
                    <a:pt x="3477137" y="2095538"/>
                    <a:pt x="2989076" y="2236423"/>
                  </a:cubicBezTo>
                  <a:cubicBezTo>
                    <a:pt x="2624226" y="2268228"/>
                    <a:pt x="1982422" y="2120988"/>
                    <a:pt x="1195631" y="2236423"/>
                  </a:cubicBezTo>
                  <a:lnTo>
                    <a:pt x="1195631" y="2236423"/>
                  </a:lnTo>
                  <a:cubicBezTo>
                    <a:pt x="962477" y="2262096"/>
                    <a:pt x="481745" y="2187850"/>
                    <a:pt x="372745" y="2236423"/>
                  </a:cubicBezTo>
                  <a:cubicBezTo>
                    <a:pt x="143270" y="2268213"/>
                    <a:pt x="-12833" y="2067906"/>
                    <a:pt x="0" y="1863678"/>
                  </a:cubicBezTo>
                  <a:lnTo>
                    <a:pt x="0" y="1863686"/>
                  </a:lnTo>
                  <a:cubicBezTo>
                    <a:pt x="-318971" y="1711373"/>
                    <a:pt x="-1030052" y="1478178"/>
                    <a:pt x="-1293792" y="1402819"/>
                  </a:cubicBezTo>
                  <a:cubicBezTo>
                    <a:pt x="-996582" y="1278047"/>
                    <a:pt x="-239937" y="1321116"/>
                    <a:pt x="0" y="1304580"/>
                  </a:cubicBezTo>
                  <a:cubicBezTo>
                    <a:pt x="-48976" y="991724"/>
                    <a:pt x="74645" y="510330"/>
                    <a:pt x="0" y="372745"/>
                  </a:cubicBezTo>
                  <a:close/>
                </a:path>
                <a:path w="7173783" h="2236423" stroke="0" extrusionOk="0">
                  <a:moveTo>
                    <a:pt x="0" y="372745"/>
                  </a:moveTo>
                  <a:cubicBezTo>
                    <a:pt x="35940" y="171152"/>
                    <a:pt x="147371" y="-26253"/>
                    <a:pt x="372745" y="0"/>
                  </a:cubicBezTo>
                  <a:cubicBezTo>
                    <a:pt x="586525" y="-17409"/>
                    <a:pt x="1046428" y="-17961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4557313" y="117495"/>
                    <a:pt x="6109711" y="-81622"/>
                    <a:pt x="6801038" y="0"/>
                  </a:cubicBezTo>
                  <a:cubicBezTo>
                    <a:pt x="7002851" y="-1629"/>
                    <a:pt x="7199736" y="172814"/>
                    <a:pt x="7173783" y="372745"/>
                  </a:cubicBezTo>
                  <a:cubicBezTo>
                    <a:pt x="7151638" y="470442"/>
                    <a:pt x="7187110" y="935120"/>
                    <a:pt x="7173783" y="1304580"/>
                  </a:cubicBezTo>
                  <a:lnTo>
                    <a:pt x="7173783" y="1304580"/>
                  </a:lnTo>
                  <a:cubicBezTo>
                    <a:pt x="7148574" y="1410756"/>
                    <a:pt x="7178547" y="1781414"/>
                    <a:pt x="7173783" y="1863686"/>
                  </a:cubicBezTo>
                  <a:lnTo>
                    <a:pt x="7173783" y="1863678"/>
                  </a:lnTo>
                  <a:cubicBezTo>
                    <a:pt x="7163632" y="2059564"/>
                    <a:pt x="7025364" y="2257753"/>
                    <a:pt x="6801038" y="2236423"/>
                  </a:cubicBezTo>
                  <a:cubicBezTo>
                    <a:pt x="5707672" y="2328111"/>
                    <a:pt x="4795046" y="2299531"/>
                    <a:pt x="2989076" y="2236423"/>
                  </a:cubicBezTo>
                  <a:cubicBezTo>
                    <a:pt x="2657944" y="2120327"/>
                    <a:pt x="1668844" y="2181377"/>
                    <a:pt x="1195631" y="2236423"/>
                  </a:cubicBezTo>
                  <a:lnTo>
                    <a:pt x="1195631" y="2236423"/>
                  </a:lnTo>
                  <a:cubicBezTo>
                    <a:pt x="913077" y="2289113"/>
                    <a:pt x="512420" y="2274986"/>
                    <a:pt x="372745" y="2236423"/>
                  </a:cubicBezTo>
                  <a:cubicBezTo>
                    <a:pt x="178018" y="2237845"/>
                    <a:pt x="3118" y="2107283"/>
                    <a:pt x="0" y="1863678"/>
                  </a:cubicBezTo>
                  <a:lnTo>
                    <a:pt x="0" y="1863686"/>
                  </a:lnTo>
                  <a:cubicBezTo>
                    <a:pt x="-452509" y="1698290"/>
                    <a:pt x="-868648" y="1447241"/>
                    <a:pt x="-1293792" y="1402819"/>
                  </a:cubicBezTo>
                  <a:cubicBezTo>
                    <a:pt x="-682916" y="1391293"/>
                    <a:pt x="-252327" y="1394588"/>
                    <a:pt x="0" y="1304580"/>
                  </a:cubicBezTo>
                  <a:cubicBezTo>
                    <a:pt x="3231" y="953806"/>
                    <a:pt x="61863" y="741810"/>
                    <a:pt x="0" y="37274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214188587">
                    <a:prstGeom prst="wedgeRoundRectCallout">
                      <a:avLst>
                        <a:gd name="adj1" fmla="val -68035"/>
                        <a:gd name="adj2" fmla="val 1272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48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>
              <a:off x="1553957" y="2325302"/>
              <a:ext cx="6213646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3000" b="0" dirty="0">
                  <a:latin typeface="+mn-lt"/>
                </a:rPr>
                <a:t>5 </a:t>
              </a:r>
              <a:r>
                <a:rPr lang="en-US" sz="3000" b="0" dirty="0" err="1">
                  <a:latin typeface="+mn-lt"/>
                </a:rPr>
                <a:t>nghìn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cộng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thêm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mấy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để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được</a:t>
              </a:r>
              <a:r>
                <a:rPr lang="en-US" sz="3000" b="0" dirty="0">
                  <a:latin typeface="+mn-lt"/>
                </a:rPr>
                <a:t> 7 </a:t>
              </a:r>
              <a:r>
                <a:rPr lang="en-US" sz="3000" b="0" dirty="0" err="1">
                  <a:latin typeface="+mn-lt"/>
                </a:rPr>
                <a:t>nghìn</a:t>
              </a:r>
              <a:r>
                <a:rPr lang="en-US" sz="3000" b="0" dirty="0">
                  <a:latin typeface="+mn-lt"/>
                </a:rPr>
                <a:t>?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524928" y="884715"/>
            <a:ext cx="3661271" cy="4970613"/>
            <a:chOff x="7321794" y="1082194"/>
            <a:chExt cx="3661271" cy="4970613"/>
          </a:xfrm>
        </p:grpSpPr>
        <p:pic>
          <p:nvPicPr>
            <p:cNvPr id="35" name="Hình ảnh 8">
              <a:extLst>
                <a:ext uri="{FF2B5EF4-FFF2-40B4-BE49-F238E27FC236}">
                  <a16:creationId xmlns:a16="http://schemas.microsoft.com/office/drawing/2014/main" id="{E6083E62-8B1C-361B-2A85-1EDE46DF8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8625" b="24796"/>
            <a:stretch/>
          </p:blipFill>
          <p:spPr>
            <a:xfrm>
              <a:off x="7321794" y="1082194"/>
              <a:ext cx="3661271" cy="428766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27531" y="4170771"/>
              <a:ext cx="2810500" cy="1882036"/>
            </a:xfrm>
            <a:prstGeom prst="rect">
              <a:avLst/>
            </a:prstGeom>
          </p:spPr>
        </p:pic>
        <p:sp>
          <p:nvSpPr>
            <p:cNvPr id="52" name="Hộp Văn bản 30">
              <a:extLst>
                <a:ext uri="{FF2B5EF4-FFF2-40B4-BE49-F238E27FC236}">
                  <a16:creationId xmlns:a16="http://schemas.microsoft.com/office/drawing/2014/main" id="{42F67E33-B497-A4DD-05FC-169F91395116}"/>
                </a:ext>
              </a:extLst>
            </p:cNvPr>
            <p:cNvSpPr txBox="1"/>
            <p:nvPr/>
          </p:nvSpPr>
          <p:spPr>
            <a:xfrm>
              <a:off x="8454281" y="4628285"/>
              <a:ext cx="2383750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70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2 0</a:t>
              </a:r>
              <a:r>
                <a:rPr lang="pt-BR" sz="7000" b="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00</a:t>
              </a:r>
              <a:endParaRPr lang="en-US" sz="7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Nhóm 2">
            <a:extLst>
              <a:ext uri="{FF2B5EF4-FFF2-40B4-BE49-F238E27FC236}">
                <a16:creationId xmlns:a16="http://schemas.microsoft.com/office/drawing/2014/main" id="{F58F85D0-3FC6-679C-B09F-4574A6D87515}"/>
              </a:ext>
            </a:extLst>
          </p:cNvPr>
          <p:cNvGrpSpPr/>
          <p:nvPr/>
        </p:nvGrpSpPr>
        <p:grpSpPr>
          <a:xfrm flipH="1">
            <a:off x="4209297" y="4166859"/>
            <a:ext cx="3805837" cy="2510024"/>
            <a:chOff x="1139187" y="2161571"/>
            <a:chExt cx="7173783" cy="3056721"/>
          </a:xfrm>
        </p:grpSpPr>
        <p:sp>
          <p:nvSpPr>
            <p:cNvPr id="54" name="Bong bóng Lời nói: Hình chữ nhật với Góc Tròn 3">
              <a:extLst>
                <a:ext uri="{FF2B5EF4-FFF2-40B4-BE49-F238E27FC236}">
                  <a16:creationId xmlns:a16="http://schemas.microsoft.com/office/drawing/2014/main" id="{9BDBF1D1-E430-3236-B4D6-59EC1E986D00}"/>
                </a:ext>
              </a:extLst>
            </p:cNvPr>
            <p:cNvSpPr/>
            <p:nvPr/>
          </p:nvSpPr>
          <p:spPr>
            <a:xfrm>
              <a:off x="1139187" y="2161571"/>
              <a:ext cx="7173783" cy="2013753"/>
            </a:xfrm>
            <a:custGeom>
              <a:avLst/>
              <a:gdLst>
                <a:gd name="connsiteX0" fmla="*/ 0 w 7173783"/>
                <a:gd name="connsiteY0" fmla="*/ 335632 h 2013753"/>
                <a:gd name="connsiteX1" fmla="*/ 335632 w 7173783"/>
                <a:gd name="connsiteY1" fmla="*/ 0 h 2013753"/>
                <a:gd name="connsiteX2" fmla="*/ 1195631 w 7173783"/>
                <a:gd name="connsiteY2" fmla="*/ 0 h 2013753"/>
                <a:gd name="connsiteX3" fmla="*/ 1195631 w 7173783"/>
                <a:gd name="connsiteY3" fmla="*/ 0 h 2013753"/>
                <a:gd name="connsiteX4" fmla="*/ 2989076 w 7173783"/>
                <a:gd name="connsiteY4" fmla="*/ 0 h 2013753"/>
                <a:gd name="connsiteX5" fmla="*/ 6838151 w 7173783"/>
                <a:gd name="connsiteY5" fmla="*/ 0 h 2013753"/>
                <a:gd name="connsiteX6" fmla="*/ 7173783 w 7173783"/>
                <a:gd name="connsiteY6" fmla="*/ 335632 h 2013753"/>
                <a:gd name="connsiteX7" fmla="*/ 7173783 w 7173783"/>
                <a:gd name="connsiteY7" fmla="*/ 1174689 h 2013753"/>
                <a:gd name="connsiteX8" fmla="*/ 7173783 w 7173783"/>
                <a:gd name="connsiteY8" fmla="*/ 1174689 h 2013753"/>
                <a:gd name="connsiteX9" fmla="*/ 7173783 w 7173783"/>
                <a:gd name="connsiteY9" fmla="*/ 1678128 h 2013753"/>
                <a:gd name="connsiteX10" fmla="*/ 7173783 w 7173783"/>
                <a:gd name="connsiteY10" fmla="*/ 1678121 h 2013753"/>
                <a:gd name="connsiteX11" fmla="*/ 6838151 w 7173783"/>
                <a:gd name="connsiteY11" fmla="*/ 2013753 h 2013753"/>
                <a:gd name="connsiteX12" fmla="*/ 2989076 w 7173783"/>
                <a:gd name="connsiteY12" fmla="*/ 2013753 h 2013753"/>
                <a:gd name="connsiteX13" fmla="*/ 1195631 w 7173783"/>
                <a:gd name="connsiteY13" fmla="*/ 2013753 h 2013753"/>
                <a:gd name="connsiteX14" fmla="*/ 1195631 w 7173783"/>
                <a:gd name="connsiteY14" fmla="*/ 2013753 h 2013753"/>
                <a:gd name="connsiteX15" fmla="*/ 335632 w 7173783"/>
                <a:gd name="connsiteY15" fmla="*/ 2013753 h 2013753"/>
                <a:gd name="connsiteX16" fmla="*/ 0 w 7173783"/>
                <a:gd name="connsiteY16" fmla="*/ 1678121 h 2013753"/>
                <a:gd name="connsiteX17" fmla="*/ 0 w 7173783"/>
                <a:gd name="connsiteY17" fmla="*/ 1678128 h 2013753"/>
                <a:gd name="connsiteX18" fmla="*/ -1293792 w 7173783"/>
                <a:gd name="connsiteY18" fmla="*/ 1263147 h 2013753"/>
                <a:gd name="connsiteX19" fmla="*/ 0 w 7173783"/>
                <a:gd name="connsiteY19" fmla="*/ 1174689 h 2013753"/>
                <a:gd name="connsiteX20" fmla="*/ 0 w 7173783"/>
                <a:gd name="connsiteY20" fmla="*/ 335632 h 2013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2013753" fill="none" extrusionOk="0">
                  <a:moveTo>
                    <a:pt x="0" y="335632"/>
                  </a:moveTo>
                  <a:cubicBezTo>
                    <a:pt x="-17796" y="168111"/>
                    <a:pt x="164789" y="-4026"/>
                    <a:pt x="335632" y="0"/>
                  </a:cubicBezTo>
                  <a:cubicBezTo>
                    <a:pt x="703515" y="-43572"/>
                    <a:pt x="833706" y="6754"/>
                    <a:pt x="1195631" y="0"/>
                  </a:cubicBezTo>
                  <a:lnTo>
                    <a:pt x="1195631" y="0"/>
                  </a:lnTo>
                  <a:cubicBezTo>
                    <a:pt x="1986174" y="39394"/>
                    <a:pt x="2099400" y="-76963"/>
                    <a:pt x="2989076" y="0"/>
                  </a:cubicBezTo>
                  <a:cubicBezTo>
                    <a:pt x="4051135" y="-129750"/>
                    <a:pt x="5744614" y="-136541"/>
                    <a:pt x="6838151" y="0"/>
                  </a:cubicBezTo>
                  <a:cubicBezTo>
                    <a:pt x="7021594" y="9930"/>
                    <a:pt x="7193546" y="176005"/>
                    <a:pt x="7173783" y="335632"/>
                  </a:cubicBezTo>
                  <a:cubicBezTo>
                    <a:pt x="7149764" y="426776"/>
                    <a:pt x="7165039" y="1077552"/>
                    <a:pt x="7173783" y="1174689"/>
                  </a:cubicBezTo>
                  <a:lnTo>
                    <a:pt x="7173783" y="1174689"/>
                  </a:lnTo>
                  <a:cubicBezTo>
                    <a:pt x="7151108" y="1286996"/>
                    <a:pt x="7217234" y="1572079"/>
                    <a:pt x="7173783" y="1678128"/>
                  </a:cubicBezTo>
                  <a:lnTo>
                    <a:pt x="7173783" y="1678121"/>
                  </a:lnTo>
                  <a:cubicBezTo>
                    <a:pt x="7175606" y="1853223"/>
                    <a:pt x="7035332" y="1984821"/>
                    <a:pt x="6838151" y="2013753"/>
                  </a:cubicBezTo>
                  <a:cubicBezTo>
                    <a:pt x="5531296" y="2089441"/>
                    <a:pt x="3771645" y="1872868"/>
                    <a:pt x="2989076" y="2013753"/>
                  </a:cubicBezTo>
                  <a:cubicBezTo>
                    <a:pt x="2624226" y="2045558"/>
                    <a:pt x="1982422" y="1898318"/>
                    <a:pt x="1195631" y="2013753"/>
                  </a:cubicBezTo>
                  <a:lnTo>
                    <a:pt x="1195631" y="2013753"/>
                  </a:lnTo>
                  <a:cubicBezTo>
                    <a:pt x="796734" y="1979737"/>
                    <a:pt x="516884" y="1958220"/>
                    <a:pt x="335632" y="2013753"/>
                  </a:cubicBezTo>
                  <a:cubicBezTo>
                    <a:pt x="132135" y="2038165"/>
                    <a:pt x="-9191" y="1862315"/>
                    <a:pt x="0" y="1678121"/>
                  </a:cubicBezTo>
                  <a:lnTo>
                    <a:pt x="0" y="1678128"/>
                  </a:lnTo>
                  <a:cubicBezTo>
                    <a:pt x="-353563" y="1638071"/>
                    <a:pt x="-850583" y="1437856"/>
                    <a:pt x="-1293792" y="1263147"/>
                  </a:cubicBezTo>
                  <a:cubicBezTo>
                    <a:pt x="-785780" y="1117925"/>
                    <a:pt x="-432775" y="1120248"/>
                    <a:pt x="0" y="1174689"/>
                  </a:cubicBezTo>
                  <a:cubicBezTo>
                    <a:pt x="-20280" y="909310"/>
                    <a:pt x="37153" y="687934"/>
                    <a:pt x="0" y="335632"/>
                  </a:cubicBezTo>
                  <a:close/>
                </a:path>
                <a:path w="7173783" h="2013753" stroke="0" extrusionOk="0">
                  <a:moveTo>
                    <a:pt x="0" y="335632"/>
                  </a:moveTo>
                  <a:cubicBezTo>
                    <a:pt x="29726" y="153798"/>
                    <a:pt x="134412" y="-21333"/>
                    <a:pt x="335632" y="0"/>
                  </a:cubicBezTo>
                  <a:cubicBezTo>
                    <a:pt x="586980" y="37590"/>
                    <a:pt x="1015540" y="-12190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4859766" y="117495"/>
                    <a:pt x="5215811" y="-81622"/>
                    <a:pt x="6838151" y="0"/>
                  </a:cubicBezTo>
                  <a:cubicBezTo>
                    <a:pt x="7002791" y="-8342"/>
                    <a:pt x="7186312" y="153131"/>
                    <a:pt x="7173783" y="335632"/>
                  </a:cubicBezTo>
                  <a:cubicBezTo>
                    <a:pt x="7196368" y="640226"/>
                    <a:pt x="7222268" y="907608"/>
                    <a:pt x="7173783" y="1174689"/>
                  </a:cubicBezTo>
                  <a:lnTo>
                    <a:pt x="7173783" y="1174689"/>
                  </a:lnTo>
                  <a:cubicBezTo>
                    <a:pt x="7157421" y="1270473"/>
                    <a:pt x="7179806" y="1477344"/>
                    <a:pt x="7173783" y="1678128"/>
                  </a:cubicBezTo>
                  <a:lnTo>
                    <a:pt x="7173783" y="1678121"/>
                  </a:lnTo>
                  <a:cubicBezTo>
                    <a:pt x="7166037" y="1855874"/>
                    <a:pt x="7045139" y="2038733"/>
                    <a:pt x="6838151" y="2013753"/>
                  </a:cubicBezTo>
                  <a:cubicBezTo>
                    <a:pt x="5781935" y="2105441"/>
                    <a:pt x="4517095" y="2076861"/>
                    <a:pt x="2989076" y="2013753"/>
                  </a:cubicBezTo>
                  <a:cubicBezTo>
                    <a:pt x="2657944" y="1897657"/>
                    <a:pt x="1668844" y="1958707"/>
                    <a:pt x="1195631" y="2013753"/>
                  </a:cubicBezTo>
                  <a:lnTo>
                    <a:pt x="1195631" y="2013753"/>
                  </a:lnTo>
                  <a:cubicBezTo>
                    <a:pt x="923518" y="2003680"/>
                    <a:pt x="572696" y="2085101"/>
                    <a:pt x="335632" y="2013753"/>
                  </a:cubicBezTo>
                  <a:cubicBezTo>
                    <a:pt x="182027" y="2017809"/>
                    <a:pt x="958" y="1875081"/>
                    <a:pt x="0" y="1678121"/>
                  </a:cubicBezTo>
                  <a:lnTo>
                    <a:pt x="0" y="1678128"/>
                  </a:lnTo>
                  <a:cubicBezTo>
                    <a:pt x="-527343" y="1609722"/>
                    <a:pt x="-798251" y="1294477"/>
                    <a:pt x="-1293792" y="1263147"/>
                  </a:cubicBezTo>
                  <a:cubicBezTo>
                    <a:pt x="-1113668" y="1259586"/>
                    <a:pt x="-517197" y="1142021"/>
                    <a:pt x="0" y="1174689"/>
                  </a:cubicBezTo>
                  <a:cubicBezTo>
                    <a:pt x="7551" y="1056260"/>
                    <a:pt x="66592" y="610074"/>
                    <a:pt x="0" y="33563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214188587">
                    <a:prstGeom prst="wedgeRoundRectCallout">
                      <a:avLst>
                        <a:gd name="adj1" fmla="val -68035"/>
                        <a:gd name="adj2" fmla="val 1272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55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>
              <a:off x="1560975" y="2229756"/>
              <a:ext cx="6213646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3000" b="0" dirty="0">
                  <a:latin typeface="+mn-lt"/>
                </a:rPr>
                <a:t>Các </a:t>
              </a:r>
              <a:r>
                <a:rPr lang="en-US" sz="3000" b="0" dirty="0" err="1">
                  <a:latin typeface="+mn-lt"/>
                </a:rPr>
                <a:t>bạn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nào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có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bảng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mang</a:t>
              </a:r>
              <a:r>
                <a:rPr lang="en-US" sz="3000" b="0" dirty="0">
                  <a:latin typeface="+mn-lt"/>
                </a:rPr>
                <a:t> số 2 000 </a:t>
              </a:r>
              <a:r>
                <a:rPr lang="en-US" sz="3000" b="0" dirty="0" err="1">
                  <a:latin typeface="+mn-lt"/>
                </a:rPr>
                <a:t>chạy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đến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kết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bạn</a:t>
              </a:r>
              <a:r>
                <a:rPr lang="en-US" sz="3000" b="0" dirty="0">
                  <a:latin typeface="+mn-lt"/>
                </a:rPr>
                <a:t>.</a:t>
              </a:r>
            </a:p>
          </p:txBody>
        </p:sp>
      </p:grpSp>
      <p:sp>
        <p:nvSpPr>
          <p:cNvPr id="58" name="Hộp Văn bản 8"/>
          <p:cNvSpPr txBox="1"/>
          <p:nvPr/>
        </p:nvSpPr>
        <p:spPr>
          <a:xfrm>
            <a:off x="1198659" y="6050197"/>
            <a:ext cx="9682078" cy="6129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n w="28575">
                  <a:noFill/>
                </a:ln>
                <a:solidFill>
                  <a:schemeClr val="accent2">
                    <a:lumMod val="75000"/>
                  </a:schemeClr>
                </a:solidFill>
              </a:rPr>
              <a:t>Nếu</a:t>
            </a:r>
            <a:r>
              <a:rPr lang="en-US" sz="3000" b="1" dirty="0">
                <a:ln w="28575">
                  <a:noFill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ln w="28575">
                  <a:noFill/>
                </a:ln>
                <a:solidFill>
                  <a:schemeClr val="accent2">
                    <a:lumMod val="75000"/>
                  </a:schemeClr>
                </a:solidFill>
              </a:rPr>
              <a:t>tìm</a:t>
            </a:r>
            <a:r>
              <a:rPr lang="en-US" sz="3000" b="1" dirty="0">
                <a:ln w="28575">
                  <a:noFill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ln w="28575">
                  <a:noFill/>
                </a:ln>
                <a:solidFill>
                  <a:schemeClr val="accent2">
                    <a:lumMod val="75000"/>
                  </a:schemeClr>
                </a:solidFill>
              </a:rPr>
              <a:t>đúng</a:t>
            </a:r>
            <a:r>
              <a:rPr lang="en-US" sz="3000" b="1" dirty="0">
                <a:ln w="28575">
                  <a:noFill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ln w="28575">
                  <a:noFill/>
                </a:ln>
                <a:solidFill>
                  <a:schemeClr val="accent2">
                    <a:lumMod val="75000"/>
                  </a:schemeClr>
                </a:solidFill>
              </a:rPr>
              <a:t>bạn</a:t>
            </a:r>
            <a:r>
              <a:rPr lang="en-US" sz="3000" b="1" dirty="0">
                <a:ln w="28575">
                  <a:noFill/>
                </a:ln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3000" b="1" dirty="0" err="1">
                <a:ln w="28575">
                  <a:noFill/>
                </a:ln>
                <a:solidFill>
                  <a:schemeClr val="accent2">
                    <a:lumMod val="75000"/>
                  </a:schemeClr>
                </a:solidFill>
              </a:rPr>
              <a:t>các</a:t>
            </a:r>
            <a:r>
              <a:rPr lang="en-US" sz="3000" b="1" dirty="0">
                <a:ln w="28575">
                  <a:noFill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ln w="28575">
                  <a:noFill/>
                </a:ln>
                <a:solidFill>
                  <a:schemeClr val="accent2">
                    <a:lumMod val="75000"/>
                  </a:schemeClr>
                </a:solidFill>
              </a:rPr>
              <a:t>bạn</a:t>
            </a:r>
            <a:r>
              <a:rPr lang="en-US" sz="3000" b="1" dirty="0">
                <a:ln w="28575">
                  <a:noFill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ln w="28575">
                  <a:noFill/>
                </a:ln>
                <a:solidFill>
                  <a:schemeClr val="accent2">
                    <a:lumMod val="75000"/>
                  </a:schemeClr>
                </a:solidFill>
              </a:rPr>
              <a:t>nhớ</a:t>
            </a:r>
            <a:r>
              <a:rPr lang="en-US" sz="3000" b="1" dirty="0">
                <a:ln w="28575">
                  <a:noFill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ln w="28575">
                  <a:noFill/>
                </a:ln>
                <a:solidFill>
                  <a:schemeClr val="accent2">
                    <a:lumMod val="75000"/>
                  </a:schemeClr>
                </a:solidFill>
              </a:rPr>
              <a:t>vỗ</a:t>
            </a:r>
            <a:r>
              <a:rPr lang="en-US" sz="3000" b="1" dirty="0">
                <a:ln w="28575">
                  <a:noFill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ln w="28575">
                  <a:noFill/>
                </a:ln>
                <a:solidFill>
                  <a:schemeClr val="accent2">
                    <a:lumMod val="75000"/>
                  </a:schemeClr>
                </a:solidFill>
              </a:rPr>
              <a:t>tay</a:t>
            </a:r>
            <a:r>
              <a:rPr lang="en-US" sz="3000" b="1" dirty="0">
                <a:ln w="28575">
                  <a:noFill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ln w="28575">
                  <a:noFill/>
                </a:ln>
                <a:solidFill>
                  <a:schemeClr val="accent2">
                    <a:lumMod val="75000"/>
                  </a:schemeClr>
                </a:solidFill>
              </a:rPr>
              <a:t>cho</a:t>
            </a:r>
            <a:r>
              <a:rPr lang="en-US" sz="3000" b="1" dirty="0">
                <a:ln w="28575">
                  <a:noFill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ln w="28575">
                  <a:noFill/>
                </a:ln>
                <a:solidFill>
                  <a:schemeClr val="accent2">
                    <a:lumMod val="75000"/>
                  </a:schemeClr>
                </a:solidFill>
              </a:rPr>
              <a:t>các</a:t>
            </a:r>
            <a:r>
              <a:rPr lang="en-US" sz="3000" b="1" dirty="0">
                <a:ln w="28575">
                  <a:noFill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ln w="28575">
                  <a:noFill/>
                </a:ln>
                <a:solidFill>
                  <a:schemeClr val="accent2">
                    <a:lumMod val="75000"/>
                  </a:schemeClr>
                </a:solidFill>
              </a:rPr>
              <a:t>bạn</a:t>
            </a:r>
            <a:r>
              <a:rPr lang="en-US" sz="3000" b="1" dirty="0">
                <a:ln w="28575">
                  <a:noFill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ln w="28575">
                  <a:noFill/>
                </a:ln>
                <a:solidFill>
                  <a:schemeClr val="accent2">
                    <a:lumMod val="75000"/>
                  </a:schemeClr>
                </a:solidFill>
              </a:rPr>
              <a:t>nhé</a:t>
            </a:r>
            <a:r>
              <a:rPr lang="en-US" sz="3000" b="1" dirty="0">
                <a:ln w="28575">
                  <a:noFill/>
                </a:ln>
                <a:solidFill>
                  <a:schemeClr val="accent2">
                    <a:lumMod val="75000"/>
                  </a:schemeClr>
                </a:solidFill>
              </a:rPr>
              <a:t> !</a:t>
            </a:r>
            <a:endParaRPr lang="vi-VN" sz="3000" b="1" dirty="0">
              <a:ln w="28575">
                <a:noFill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45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grpSp>
        <p:nvGrpSpPr>
          <p:cNvPr id="18" name="Nhóm 12">
            <a:extLst>
              <a:ext uri="{FF2B5EF4-FFF2-40B4-BE49-F238E27FC236}">
                <a16:creationId xmlns:a16="http://schemas.microsoft.com/office/drawing/2014/main" id="{5E1C5CE2-A947-77DD-BB66-813FE2B58F25}"/>
              </a:ext>
            </a:extLst>
          </p:cNvPr>
          <p:cNvGrpSpPr/>
          <p:nvPr/>
        </p:nvGrpSpPr>
        <p:grpSpPr>
          <a:xfrm>
            <a:off x="6078135" y="184655"/>
            <a:ext cx="5516242" cy="1685979"/>
            <a:chOff x="1281354" y="1850332"/>
            <a:chExt cx="7287294" cy="1752519"/>
          </a:xfrm>
        </p:grpSpPr>
        <p:sp>
          <p:nvSpPr>
            <p:cNvPr id="21" name="Hộp Văn bản 13">
              <a:extLst>
                <a:ext uri="{FF2B5EF4-FFF2-40B4-BE49-F238E27FC236}">
                  <a16:creationId xmlns:a16="http://schemas.microsoft.com/office/drawing/2014/main" id="{A8B53FDF-9183-25E3-EEE8-23833AD67BE6}"/>
                </a:ext>
              </a:extLst>
            </p:cNvPr>
            <p:cNvSpPr txBox="1"/>
            <p:nvPr/>
          </p:nvSpPr>
          <p:spPr>
            <a:xfrm>
              <a:off x="1308041" y="1907257"/>
              <a:ext cx="7260607" cy="16955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0000" dirty="0">
                  <a:ln w="381000">
                    <a:solidFill>
                      <a:schemeClr val="bg1"/>
                    </a:solidFill>
                  </a:ln>
                  <a:latin typeface="SVN-Hole Hearted" panose="020B0A06020104020203" pitchFamily="34" charset="0"/>
                </a:rPr>
                <a:t>TÌM BẠN</a:t>
              </a:r>
              <a:endParaRPr lang="vi-VN" sz="10000" dirty="0">
                <a:ln w="3810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8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1281354" y="1850332"/>
              <a:ext cx="7260607" cy="16955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T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Ì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M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B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2ADA2"/>
                  </a:solidFill>
                  <a:latin typeface="SVN-Hole Hearted" panose="020B0A06020104020203" pitchFamily="34" charset="0"/>
                </a:rPr>
                <a:t>Ạ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N</a:t>
              </a:r>
              <a:endParaRPr lang="vi-VN" sz="10000" dirty="0">
                <a:ln w="28575">
                  <a:solidFill>
                    <a:srgbClr val="0070C0"/>
                  </a:solidFill>
                </a:ln>
                <a:solidFill>
                  <a:srgbClr val="A4EBF2"/>
                </a:solidFill>
              </a:endParaRPr>
            </a:p>
          </p:txBody>
        </p:sp>
      </p:grpSp>
      <p:grpSp>
        <p:nvGrpSpPr>
          <p:cNvPr id="29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662854" y="965424"/>
            <a:ext cx="4280542" cy="1393227"/>
            <a:chOff x="3666356" y="4573200"/>
            <a:chExt cx="4280542" cy="1393227"/>
          </a:xfrm>
        </p:grpSpPr>
        <p:sp>
          <p:nvSpPr>
            <p:cNvPr id="30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66356" y="4584954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2854" y="1055026"/>
            <a:ext cx="5376844" cy="4742810"/>
            <a:chOff x="662854" y="1055026"/>
            <a:chExt cx="5376844" cy="4742810"/>
          </a:xfrm>
        </p:grpSpPr>
        <p:pic>
          <p:nvPicPr>
            <p:cNvPr id="34" name="Hình ảnh 11">
              <a:extLst>
                <a:ext uri="{FF2B5EF4-FFF2-40B4-BE49-F238E27FC236}">
                  <a16:creationId xmlns:a16="http://schemas.microsoft.com/office/drawing/2014/main" id="{0FEF4034-59E7-6EB0-9FE9-3085BA317B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78" t="13101" r="-19515" b="23911"/>
            <a:stretch/>
          </p:blipFill>
          <p:spPr>
            <a:xfrm>
              <a:off x="662854" y="1055026"/>
              <a:ext cx="5376844" cy="399989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9275" y="3915800"/>
              <a:ext cx="2810500" cy="1882036"/>
            </a:xfrm>
            <a:prstGeom prst="rect">
              <a:avLst/>
            </a:prstGeom>
          </p:spPr>
        </p:pic>
        <p:sp>
          <p:nvSpPr>
            <p:cNvPr id="45" name="Hộp Văn bản 30">
              <a:extLst>
                <a:ext uri="{FF2B5EF4-FFF2-40B4-BE49-F238E27FC236}">
                  <a16:creationId xmlns:a16="http://schemas.microsoft.com/office/drawing/2014/main" id="{42F67E33-B497-A4DD-05FC-169F91395116}"/>
                </a:ext>
              </a:extLst>
            </p:cNvPr>
            <p:cNvSpPr txBox="1"/>
            <p:nvPr/>
          </p:nvSpPr>
          <p:spPr>
            <a:xfrm>
              <a:off x="1379112" y="4368343"/>
              <a:ext cx="2383750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70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7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524928" y="884715"/>
            <a:ext cx="3661271" cy="4970613"/>
            <a:chOff x="7321794" y="1082194"/>
            <a:chExt cx="3661271" cy="4970613"/>
          </a:xfrm>
        </p:grpSpPr>
        <p:pic>
          <p:nvPicPr>
            <p:cNvPr id="35" name="Hình ảnh 8">
              <a:extLst>
                <a:ext uri="{FF2B5EF4-FFF2-40B4-BE49-F238E27FC236}">
                  <a16:creationId xmlns:a16="http://schemas.microsoft.com/office/drawing/2014/main" id="{E6083E62-8B1C-361B-2A85-1EDE46DF8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8625" b="24796"/>
            <a:stretch/>
          </p:blipFill>
          <p:spPr>
            <a:xfrm>
              <a:off x="7321794" y="1082194"/>
              <a:ext cx="3661271" cy="428766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27531" y="4170771"/>
              <a:ext cx="2810500" cy="1882036"/>
            </a:xfrm>
            <a:prstGeom prst="rect">
              <a:avLst/>
            </a:prstGeom>
          </p:spPr>
        </p:pic>
        <p:sp>
          <p:nvSpPr>
            <p:cNvPr id="52" name="Hộp Văn bản 30">
              <a:extLst>
                <a:ext uri="{FF2B5EF4-FFF2-40B4-BE49-F238E27FC236}">
                  <a16:creationId xmlns:a16="http://schemas.microsoft.com/office/drawing/2014/main" id="{42F67E33-B497-A4DD-05FC-169F91395116}"/>
                </a:ext>
              </a:extLst>
            </p:cNvPr>
            <p:cNvSpPr txBox="1"/>
            <p:nvPr/>
          </p:nvSpPr>
          <p:spPr>
            <a:xfrm>
              <a:off x="8454281" y="4628285"/>
              <a:ext cx="2383750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70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7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93881" y="5244321"/>
            <a:ext cx="10968508" cy="1786955"/>
            <a:chOff x="689532" y="4437990"/>
            <a:chExt cx="10968508" cy="1786955"/>
          </a:xfrm>
        </p:grpSpPr>
        <p:sp>
          <p:nvSpPr>
            <p:cNvPr id="25" name="Hộp Văn bản 49">
              <a:extLst>
                <a:ext uri="{FF2B5EF4-FFF2-40B4-BE49-F238E27FC236}">
                  <a16:creationId xmlns:a16="http://schemas.microsoft.com/office/drawing/2014/main" id="{F490358C-8A9D-734F-98FC-094FC06B4281}"/>
                </a:ext>
              </a:extLst>
            </p:cNvPr>
            <p:cNvSpPr txBox="1"/>
            <p:nvPr/>
          </p:nvSpPr>
          <p:spPr>
            <a:xfrm>
              <a:off x="689532" y="4437990"/>
              <a:ext cx="10968508" cy="1785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11000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VN-Hole Hearted" panose="020B0A06020104020203" pitchFamily="34" charset="0"/>
                </a:rPr>
                <a:t>Trò chơi bắt đầu</a:t>
              </a:r>
              <a:endParaRPr lang="vi-VN" sz="11000" dirty="0">
                <a:ln w="317500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6" name="Hộp Văn bản 49">
              <a:extLst>
                <a:ext uri="{FF2B5EF4-FFF2-40B4-BE49-F238E27FC236}">
                  <a16:creationId xmlns:a16="http://schemas.microsoft.com/office/drawing/2014/main" id="{F490358C-8A9D-734F-98FC-094FC06B4281}"/>
                </a:ext>
              </a:extLst>
            </p:cNvPr>
            <p:cNvSpPr txBox="1"/>
            <p:nvPr/>
          </p:nvSpPr>
          <p:spPr>
            <a:xfrm>
              <a:off x="689532" y="4439841"/>
              <a:ext cx="10968508" cy="1785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11000" dirty="0">
                  <a:ln w="28575">
                    <a:solidFill>
                      <a:srgbClr val="0070C0"/>
                    </a:solidFill>
                  </a:ln>
                  <a:solidFill>
                    <a:srgbClr val="F89E9E"/>
                  </a:solidFill>
                  <a:latin typeface="SVN-Hole Hearted" panose="020B0A06020104020203" pitchFamily="34" charset="0"/>
                </a:rPr>
                <a:t>Trò chơi bắt đầu</a:t>
              </a:r>
              <a:endParaRPr lang="vi-VN" sz="11000" dirty="0">
                <a:ln w="28575">
                  <a:solidFill>
                    <a:srgbClr val="0070C0"/>
                  </a:solidFill>
                </a:ln>
                <a:solidFill>
                  <a:srgbClr val="F89E9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6946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1933</Words>
  <Application>Microsoft Office PowerPoint</Application>
  <PresentationFormat>Widescreen</PresentationFormat>
  <Paragraphs>459</Paragraphs>
  <Slides>43</Slides>
  <Notes>35</Notes>
  <HiddenSlides>0</HiddenSlides>
  <MMClips>10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60" baseType="lpstr">
      <vt:lpstr>LNTH-LuoLuoNotangYuanTi 1</vt:lpstr>
      <vt:lpstr>微软雅黑</vt:lpstr>
      <vt:lpstr>#9Slide07 IcielLa Chic Pro Shad</vt:lpstr>
      <vt:lpstr>Arial</vt:lpstr>
      <vt:lpstr>Calibri</vt:lpstr>
      <vt:lpstr>Calibri Light</vt:lpstr>
      <vt:lpstr>Cambria Math</vt:lpstr>
      <vt:lpstr>等线</vt:lpstr>
      <vt:lpstr>Lato Regular</vt:lpstr>
      <vt:lpstr>LNTH-Hoa Nho LNTH</vt:lpstr>
      <vt:lpstr>SVN-Hole Hearted</vt:lpstr>
      <vt:lpstr>SVN-Poky's</vt:lpstr>
      <vt:lpstr>Times New Roman</vt:lpstr>
      <vt:lpstr>UTM Cookies</vt:lpstr>
      <vt:lpstr>UTM Duepuntozero</vt:lpstr>
      <vt:lpstr>UTM Edwardian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 NGOC HONG HANH</dc:creator>
  <cp:lastModifiedBy>BUI NGOC HONG HANH</cp:lastModifiedBy>
  <cp:revision>64</cp:revision>
  <dcterms:created xsi:type="dcterms:W3CDTF">2022-12-01T03:38:29Z</dcterms:created>
  <dcterms:modified xsi:type="dcterms:W3CDTF">2023-01-04T07:04:10Z</dcterms:modified>
</cp:coreProperties>
</file>